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95" r:id="rId2"/>
    <p:sldId id="305" r:id="rId3"/>
    <p:sldId id="256" r:id="rId4"/>
    <p:sldId id="296" r:id="rId5"/>
    <p:sldId id="297" r:id="rId6"/>
    <p:sldId id="299" r:id="rId7"/>
    <p:sldId id="302" r:id="rId8"/>
    <p:sldId id="303" r:id="rId9"/>
    <p:sldId id="298" r:id="rId10"/>
    <p:sldId id="306" r:id="rId11"/>
    <p:sldId id="307" r:id="rId12"/>
    <p:sldId id="308" r:id="rId13"/>
    <p:sldId id="310" r:id="rId14"/>
    <p:sldId id="309" r:id="rId15"/>
    <p:sldId id="311" r:id="rId16"/>
    <p:sldId id="312" r:id="rId17"/>
    <p:sldId id="313" r:id="rId18"/>
    <p:sldId id="315" r:id="rId19"/>
    <p:sldId id="318" r:id="rId20"/>
    <p:sldId id="319" r:id="rId21"/>
    <p:sldId id="321" r:id="rId22"/>
    <p:sldId id="320" r:id="rId23"/>
    <p:sldId id="322" r:id="rId24"/>
    <p:sldId id="323" r:id="rId25"/>
    <p:sldId id="324" r:id="rId26"/>
    <p:sldId id="325" r:id="rId27"/>
    <p:sldId id="326" r:id="rId28"/>
    <p:sldId id="328" r:id="rId29"/>
    <p:sldId id="330" r:id="rId30"/>
    <p:sldId id="316" r:id="rId31"/>
    <p:sldId id="317" r:id="rId32"/>
    <p:sldId id="329" r:id="rId33"/>
    <p:sldId id="333" r:id="rId34"/>
    <p:sldId id="334" r:id="rId35"/>
    <p:sldId id="339" r:id="rId36"/>
    <p:sldId id="340" r:id="rId37"/>
    <p:sldId id="341" r:id="rId38"/>
    <p:sldId id="336" r:id="rId39"/>
    <p:sldId id="335" r:id="rId40"/>
    <p:sldId id="338" r:id="rId41"/>
    <p:sldId id="342" r:id="rId42"/>
    <p:sldId id="343" r:id="rId43"/>
    <p:sldId id="344" r:id="rId44"/>
    <p:sldId id="345" r:id="rId45"/>
    <p:sldId id="346" r:id="rId46"/>
    <p:sldId id="347" r:id="rId47"/>
    <p:sldId id="349" r:id="rId48"/>
    <p:sldId id="348" r:id="rId49"/>
    <p:sldId id="350" r:id="rId50"/>
    <p:sldId id="356" r:id="rId51"/>
    <p:sldId id="357" r:id="rId52"/>
    <p:sldId id="358" r:id="rId53"/>
    <p:sldId id="359" r:id="rId54"/>
    <p:sldId id="360" r:id="rId55"/>
    <p:sldId id="331" r:id="rId56"/>
    <p:sldId id="351" r:id="rId57"/>
    <p:sldId id="353" r:id="rId58"/>
    <p:sldId id="354" r:id="rId5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0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smtClean="0"/>
              <a:t>Klik om de stijl te bewerken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de ondertitelstijl van het model te bewerken</a:t>
            </a:r>
            <a:endParaRPr kumimoji="0" lang="en-US"/>
          </a:p>
        </p:txBody>
      </p:sp>
      <p:sp>
        <p:nvSpPr>
          <p:cNvPr id="30" name="Date Placeholder 29"/>
          <p:cNvSpPr>
            <a:spLocks noGrp="1"/>
          </p:cNvSpPr>
          <p:nvPr>
            <p:ph type="dt" sz="half" idx="10"/>
          </p:nvPr>
        </p:nvSpPr>
        <p:spPr/>
        <p:txBody>
          <a:bodyPr/>
          <a:lstStyle/>
          <a:p>
            <a:fld id="{AD2566A1-ACA4-45DF-884A-0F7862307BEE}" type="datetimeFigureOut">
              <a:rPr lang="nl-NL" smtClean="0"/>
              <a:t>30-10-2011</a:t>
            </a:fld>
            <a:endParaRPr lang="nl-NL"/>
          </a:p>
        </p:txBody>
      </p:sp>
      <p:sp>
        <p:nvSpPr>
          <p:cNvPr id="19" name="Footer Placeholder 18"/>
          <p:cNvSpPr>
            <a:spLocks noGrp="1"/>
          </p:cNvSpPr>
          <p:nvPr>
            <p:ph type="ftr" sz="quarter" idx="11"/>
          </p:nvPr>
        </p:nvSpPr>
        <p:spPr/>
        <p:txBody>
          <a:bodyPr/>
          <a:lstStyle/>
          <a:p>
            <a:endParaRPr lang="nl-NL"/>
          </a:p>
        </p:txBody>
      </p:sp>
      <p:sp>
        <p:nvSpPr>
          <p:cNvPr id="27" name="Slide Number Placeholder 26"/>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nl-NL" smtClean="0"/>
              <a:t>Klik om de stijl te bewerken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Date Placeholder 3"/>
          <p:cNvSpPr>
            <a:spLocks noGrp="1"/>
          </p:cNvSpPr>
          <p:nvPr>
            <p:ph type="dt" sz="half" idx="10"/>
          </p:nvPr>
        </p:nvSpPr>
        <p:spPr/>
        <p:txBody>
          <a:bodyPr/>
          <a:lstStyle/>
          <a:p>
            <a:fld id="{AD2566A1-ACA4-45DF-884A-0F7862307BEE}" type="datetimeFigureOut">
              <a:rPr lang="nl-NL" smtClean="0"/>
              <a:t>30-10-2011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nl-NL" smtClean="0"/>
              <a:t>Klik om de stijl te bewerken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Date Placeholder 3"/>
          <p:cNvSpPr>
            <a:spLocks noGrp="1"/>
          </p:cNvSpPr>
          <p:nvPr>
            <p:ph type="dt" sz="half" idx="10"/>
          </p:nvPr>
        </p:nvSpPr>
        <p:spPr/>
        <p:txBody>
          <a:bodyPr/>
          <a:lstStyle/>
          <a:p>
            <a:fld id="{AD2566A1-ACA4-45DF-884A-0F7862307BEE}" type="datetimeFigureOut">
              <a:rPr lang="nl-NL" smtClean="0"/>
              <a:t>30-10-2011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nl-NL" smtClean="0"/>
              <a:t>Klik om de stijl te bewerken</a:t>
            </a:r>
            <a:endParaRPr kumimoji="0" lang="en-US"/>
          </a:p>
        </p:txBody>
      </p:sp>
      <p:sp>
        <p:nvSpPr>
          <p:cNvPr id="3" name="Content Placeholder 2"/>
          <p:cNvSpPr>
            <a:spLocks noGrp="1"/>
          </p:cNvSpPr>
          <p:nvPr>
            <p:ph idx="1"/>
          </p:nvPr>
        </p:nvSpPr>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Date Placeholder 3"/>
          <p:cNvSpPr>
            <a:spLocks noGrp="1"/>
          </p:cNvSpPr>
          <p:nvPr>
            <p:ph type="dt" sz="half" idx="10"/>
          </p:nvPr>
        </p:nvSpPr>
        <p:spPr/>
        <p:txBody>
          <a:bodyPr/>
          <a:lstStyle/>
          <a:p>
            <a:fld id="{AD2566A1-ACA4-45DF-884A-0F7862307BEE}" type="datetimeFigureOut">
              <a:rPr lang="nl-NL" smtClean="0"/>
              <a:t>30-10-2011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smtClean="0"/>
              <a:t>Klik om de stijl te bewerken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4" name="Date Placeholder 3"/>
          <p:cNvSpPr>
            <a:spLocks noGrp="1"/>
          </p:cNvSpPr>
          <p:nvPr>
            <p:ph type="dt" sz="half" idx="10"/>
          </p:nvPr>
        </p:nvSpPr>
        <p:spPr/>
        <p:txBody>
          <a:bodyPr/>
          <a:lstStyle/>
          <a:p>
            <a:fld id="{AD2566A1-ACA4-45DF-884A-0F7862307BEE}" type="datetimeFigureOut">
              <a:rPr lang="nl-NL" smtClean="0"/>
              <a:t>30-10-2011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nl-NL" smtClean="0"/>
              <a:t>Klik om de stijl te bewerken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Date Placeholder 4"/>
          <p:cNvSpPr>
            <a:spLocks noGrp="1"/>
          </p:cNvSpPr>
          <p:nvPr>
            <p:ph type="dt" sz="half" idx="10"/>
          </p:nvPr>
        </p:nvSpPr>
        <p:spPr/>
        <p:txBody>
          <a:bodyPr/>
          <a:lstStyle/>
          <a:p>
            <a:fld id="{AD2566A1-ACA4-45DF-884A-0F7862307BEE}" type="datetimeFigureOut">
              <a:rPr lang="nl-NL" smtClean="0"/>
              <a:t>30-10-2011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nl-NL" smtClean="0"/>
              <a:t>Klik om de stijl te bewerken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Date Placeholder 6"/>
          <p:cNvSpPr>
            <a:spLocks noGrp="1"/>
          </p:cNvSpPr>
          <p:nvPr>
            <p:ph type="dt" sz="half" idx="10"/>
          </p:nvPr>
        </p:nvSpPr>
        <p:spPr/>
        <p:txBody>
          <a:bodyPr/>
          <a:lstStyle/>
          <a:p>
            <a:fld id="{AD2566A1-ACA4-45DF-884A-0F7862307BEE}" type="datetimeFigureOut">
              <a:rPr lang="nl-NL" smtClean="0"/>
              <a:t>30-10-2011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nl-NL" smtClean="0"/>
              <a:t>Klik om de stijl te bewerken</a:t>
            </a:r>
            <a:endParaRPr kumimoji="0" lang="en-US"/>
          </a:p>
        </p:txBody>
      </p:sp>
      <p:sp>
        <p:nvSpPr>
          <p:cNvPr id="3" name="Date Placeholder 2"/>
          <p:cNvSpPr>
            <a:spLocks noGrp="1"/>
          </p:cNvSpPr>
          <p:nvPr>
            <p:ph type="dt" sz="half" idx="10"/>
          </p:nvPr>
        </p:nvSpPr>
        <p:spPr/>
        <p:txBody>
          <a:bodyPr/>
          <a:lstStyle/>
          <a:p>
            <a:fld id="{AD2566A1-ACA4-45DF-884A-0F7862307BEE}" type="datetimeFigureOut">
              <a:rPr lang="nl-NL" smtClean="0"/>
              <a:t>30-10-2011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2566A1-ACA4-45DF-884A-0F7862307BEE}" type="datetimeFigureOut">
              <a:rPr lang="nl-NL" smtClean="0"/>
              <a:t>30-10-2011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nl-NL" smtClean="0"/>
              <a:t>Klik om de stijl te bewerken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nl-NL" smtClean="0"/>
              <a:t>Klik om de modelstijlen te bewerken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Date Placeholder 4"/>
          <p:cNvSpPr>
            <a:spLocks noGrp="1"/>
          </p:cNvSpPr>
          <p:nvPr>
            <p:ph type="dt" sz="half" idx="10"/>
          </p:nvPr>
        </p:nvSpPr>
        <p:spPr/>
        <p:txBody>
          <a:bodyPr/>
          <a:lstStyle/>
          <a:p>
            <a:fld id="{AD2566A1-ACA4-45DF-884A-0F7862307BEE}" type="datetimeFigureOut">
              <a:rPr lang="nl-NL" smtClean="0"/>
              <a:t>30-10-2011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nl-NL" smtClean="0"/>
              <a:t>Klik om de stijl te bewerken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5" name="Date Placeholder 4"/>
          <p:cNvSpPr>
            <a:spLocks noGrp="1"/>
          </p:cNvSpPr>
          <p:nvPr>
            <p:ph type="dt" sz="half" idx="10"/>
          </p:nvPr>
        </p:nvSpPr>
        <p:spPr/>
        <p:txBody>
          <a:bodyPr/>
          <a:lstStyle/>
          <a:p>
            <a:fld id="{AD2566A1-ACA4-45DF-884A-0F7862307BEE}" type="datetimeFigureOut">
              <a:rPr lang="nl-NL" smtClean="0"/>
              <a:t>30-10-2011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8077200" y="6356350"/>
            <a:ext cx="609600" cy="365125"/>
          </a:xfrm>
        </p:spPr>
        <p:txBody>
          <a:bodyPr/>
          <a:lstStyle/>
          <a:p>
            <a:fld id="{B4F949D6-4003-40B3-8871-CC7133D7F478}" type="slidenum">
              <a:rPr lang="nl-NL" smtClean="0"/>
              <a:t>‹nr.›</a:t>
            </a:fld>
            <a:endParaRPr lang="nl-N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nl-NL" smtClean="0"/>
              <a:t>Klik op het pictogram als u een afbeelding wilt toevoegen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nl-NL" smtClean="0"/>
              <a:t>Klik om de stijl te bewerken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D2566A1-ACA4-45DF-884A-0F7862307BEE}" type="datetimeFigureOut">
              <a:rPr lang="nl-NL" smtClean="0"/>
              <a:t>30-10-2011</a:t>
            </a:fld>
            <a:endParaRPr lang="nl-N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nl-N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4F949D6-4003-40B3-8871-CC7133D7F478}" type="slidenum">
              <a:rPr lang="nl-NL" smtClean="0"/>
              <a:t>‹nr.›</a:t>
            </a:fld>
            <a:endParaRPr lang="nl-N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525960" y="2636912"/>
            <a:ext cx="4824536" cy="830997"/>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a:t>
            </a:r>
            <a:r>
              <a:rPr lang="nl-NL" sz="4800" dirty="0" smtClean="0">
                <a:solidFill>
                  <a:srgbClr val="FFFF00"/>
                </a:solidFill>
                <a:latin typeface="Arial" pitchFamily="34" charset="0"/>
                <a:cs typeface="Arial" pitchFamily="34" charset="0"/>
              </a:rPr>
              <a:t>Pesach</a:t>
            </a:r>
            <a:endParaRPr lang="nl-NL" sz="4800" dirty="0">
              <a:solidFill>
                <a:srgbClr val="FFFF00"/>
              </a:solidFill>
              <a:latin typeface="Arial" pitchFamily="34" charset="0"/>
              <a:cs typeface="Arial" pitchFamily="34" charset="0"/>
            </a:endParaRPr>
          </a:p>
        </p:txBody>
      </p:sp>
      <p:pic>
        <p:nvPicPr>
          <p:cNvPr id="3"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1989" y="278565"/>
            <a:ext cx="2503826" cy="2503828"/>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2" descr="data:image/jpg;base64,/9j/4AAQSkZJRgABAQAAAQABAAD/2wBDAAkGBwgHBgkIBwgKCgkLDRYPDQwMDRsUFRAWIB0iIiAdHx8kKDQsJCYxJx8fLT0tMTU3Ojo6Iys/RD84QzQ5Ojf/2wBDAQoKCg0MDRoPDxo3JR8lNzc3Nzc3Nzc3Nzc3Nzc3Nzc3Nzc3Nzc3Nzc3Nzc3Nzc3Nzc3Nzc3Nzc3Nzc3Nzc3Nzf/wAARCACEAMQDASIAAhEBAxEB/8QAHAAAAgMBAQEBAAAAAAAAAAAABAUAAwYCBwEI/8QAORAAAgEDAgQDBgUDAwUBAAAAAQIDAAQREiEFEzFBIlFhBhQycYGRI0KhscEVUvAHM9FicpLh8ST/xAAZAQADAQEBAAAAAAAAAAAAAAAAAQIDBAX/xAAgEQACAgMBAQEBAQEAAAAAAAAAAQIRITFBEgNRYXEy/9oADAMBAAIRAxEAPwDM2U80/FXS4nR1RiwCjT4vygt9T89qFnluPeUR5DLyymoo+QSe4P1q+a3FlcXEq3atII9RRVPxdic74q22aZlX3WybmswDT26s8a+We3brXnyyav8ADqXhcULSz8QkaLJLwxctHmlHbAJ8O/dqqtJ0S4gt7VVgMlxzJFwHkC9h27ZH1ri7h4lMoWSHDAsMzeA42wSG3713ZPFIyzySxEREK7QH4WyMbj5fxRkCzjXLlkcxpJMwkYqeadj38AA26YyTRNpf3dtYPLFC8TOyqodl0IMdSq/m22ztQjWYyGmGQ6iTwn4lyeu3oakbG3nfQ6m20AMpOQQN8DvuT+lDqqLsse4Es1xPclobdI9UgRdKHI6Luck/80Jdc9rxY4onMUhUoM+DHQBcfPp3xRfv9zJpih4feXiuVGY0LEbfmA/eiTecp2tpOVb3US50Mh1qcZAB33IxReB5F3EoLTMcayqJVbSxL7EhtwP1rm6uJ0EiQA4BwzOuAwHbGfSrZLaeMIDPDnOHeUADf0A/X0FNLWwilt3mvlCWQAZp3QwrgbEoMnAz+bptRZIg4Lbcrh93f3JWG3RlR2HVs+PSoI67L6AVZb8Qh0Qe+WyW0US6Yow2MDsARue/ln9KN47LZ27W0MHKFkgHJiySzHIDPnO5OwwfIeYoXhdtBf8AEV/DR7SASM4lZxsqFsYJI3On9a0u8sVUSGwt7/iEcqyJHCGE1zK5IKRKdz67bVXxWGzmu5rgCSXmyayI00oPLfqe3QAbV8E1xw235N0ze93C4uCN9CndU8hkYJ+ldJbvDCFCqqOrKGiOdAP5vmNj9KVtMqlQuRw3D5JbYgTqfixp0sd8Ed+o2phZ/wBUsof/ANs0kbOc6hjBXABJGev2qhrm4gjjtIXIYvzJdIwdR9cbYAq/hzRO00d255b+A4chySRpG3YHcnyNN6JwMuZNDa8+6vGg1tpgDRhjJ6kY2XPehl4pcJCSJJGGRIAzAZXp27Z/auJDeNrmmjm8DFUCZwPTf1zivlhBJIxku2k0EDESRgsTnbrgDJ/nbaopJDPtvPNeOeRBJJJJq1aGxvv8WBgADvnFdOjJKo5kMoVQGRcHT6Zx4qtv41igNpZRwohbLG4zv5HHTttnr1q6KzvmRBdcUgKAgwRRsYw/p02HrRtBTK4Ib6a0lQxRoVk/DkkhX4SvXJIyc+VKbuWS1g8ISYuxBUMokB6dFPTPSrrhFsrhrm6lt7nEgBWMk6R0+Lvv08801uNcHCHSxS3jypaS7aMDY9AMZx9Bmlp5KKrKW6ESyLE8JHdCxZfI4G5z1xt0NH3N7JFZxc6L3oOCuuVQhO/YDORnzJpRayS3XGTbwSO0SqXuJpDqEcaAKQFGxbsM53PSmhlLTTM8IXBHJiboGGyL02z3Oe1J4YLJd7Pe0PDbG0lg4or88TEjXAp8OBjG4wOu1SsfcSXySsHjbV5p0228vSpWmCbD5Jr621zJqAY5ADFif+nJ86Ye8yz28VwZ5goOWQjBIH5cY3P0+tEw2SqfdgojiYnXou4WZPUqDvv611NZ8iHn8T94mRQOULcIpZxuD4tt9wCPWs/QLJp+HcTKWqGzs7Z105KtjJPnVJ4nwDikjx39hDbXHTmxeBiPXoDSu14hFE+FhZI2fAWRtRcnYAeEevbfehON2sLZkgXwvuDnNbpqSBRzkd8Q9kuIaYpuAwW/E7dlKMzTlHC+RUdfv3pQizw3Xui8HFnhdysRVs/+OfrXfsl7U3PCbrk3D5g/uJ3X/kVvpPa2O9RRDENDHGs96l/JS0ErRheF8E4pxK4DyQ3TTbn8d9GMHA2Byc48gMeea06+w0ctu8UsjDWpUlToK57jHf609sXR5GZQqsp2APWndq63EXMB201S+aRPps8+i/05gkjlJu5ebjSCrFScdATWZ9quCcR4biTiQkvII8eJpDq05AAx0OPlXsCMIpGAJbxDHl3oiextuIWojuYUlQ9VcZBzTcECbR4DbsJ7ZbU20twkzGRZhjUpAA2Hy6ef0zTW29m5Le5t4JCzKCXnmwAhA/L5knYHqMd816F7ScHj4XbieytIUhyNWmPxITnvWO4vPNbxK4c81+gPl51Hitlxzo+f0vhSO0l/MZZnbU4Riq59N8j7imnDeG8JuIDAnDdMbbPIH3+ZOc1l7eB5WDTOXdjkE/Onc1/LFEnDbBy08ulbkxtvGvfodjinhDmqMXNbxS33EbW0YyBJTGHD7yEE7d8biolkLIyRXB1rMhD4xpAIGV3O57E/TzNM7iyvrewkt+GcOuxNKoE12EGqU53091U7Dfcgb5pRPY8RQQi4E0UAOnSynw9yPLrU3ZNDESW1zNDbpzuY6jwh/wDcOfhC+fyO9fL+6eGaORVE6IdSclS4z3JxsNhj0+dJ5RMzmLmPEzHKPq7DO+1MCTBEZEXUgQhGkJzv5Y67kn71HkoLjNvd2MtwIBblMlnuDr1bdMN3zj/BVdzKpNreEO05BKhfEVOT/BGBj966s1vb62UBDFoOtplVVi09MbnfOT0/t6V3ZpaCcxyXrTMknLAhg1KT3wc9MdT0/aimLoOhhvuHym4in93iczaWUgyaeiDz3OdqpmS9ubMS2dtOWUctA8hOofbt13rQ28UUTPNJdPaQRjbnSIpl8mz1G3QAYx+ldwpnRlHGLYxyKzPGkjamORhs9TjpjenaHVim2uv6ZBNDJDBq1CW5w5LE48Kj0+I9etXC4iuxKZTGAI+aJF30tjyHXbbHpRkfD7RDoYErhs4QsGJ3JICigViX3/kS24EUilBKYiNOdsb7ac1DyCTsrhhkZNUt3FE7HJVWyD6jPT5VKu4zwZZ+JzyxArG5BXS2Adh2qVSpq7BpllloSGSW6wVyULcwxrj1G25JxgDrQNxcyX8kc78xIoyWhiYYMhA8IDHqQMADNF8QlPEIobVIJUQkKZQh1u3QKAM+EDfTuDVSWd6jLHHwueIFAIRMjRs2M/lbG+Bk7U0lsLO7fiMo8EqOzLGQzF228yCfsAP03q6f3gcOF8YGS1ZtLxIgxCwHwjsfpmkk1/HHFKhlVZAw1rEc4wCANXwkjIyB96O4Hx08PaVpED28i4khk3SQg5XY+R79qKcci6c8S4fcWbJJKhTVv8WDjp0+e1NYOP2Nj7pYuTznUPjHmfOvl5cQX0T3NjljKdTRz5Xc9MbeLt3Haq5OA2l+1tcXRYtAp0BTjJyK1+UrZM9Hp1pJFGVAUrqAwc+Y70+t7bTbk2/h8OAmcg+WDXm/AbriEdslvxB1kdHIRhnOnJx9cVvuA3qzxHU2yN0Oetb8Mgy2jOga19G881YNMGCdWkHJJ6CjuWBuO9JuMQ3lxcQW8ZMVq4bnTq3iXbYAevn6UikX313Y39hdxJNHIYhiQA5KnruPOvNuMcOu77iAWKJGRdgyAYrV+y/sLa+zUXE2F3LdteYAll3kRf7c/OiordIU0RjSPTvWc9mkHWhFwX2eS2w1z43PbtTu2tIY20iNUHYqoGKvEZ3zjJ3BNWAggFgvYZNRY6s45ChvFjHnipLDEyjZSW6jFSR9DkMcjOBXaAMQcA79BSsBHf8As9wniDfjWcPMAIDqoBAPXpQUfsZaNFHDBPKmCWVnAkby2LZxtTu+ZobqOUAhVwW+X+fxRkBRbl00nwtqQ52AOBmnSYjBcZ9grmRHkW5a4C42wcqqgHC74ySO9Znh1ndwQe6JaR2VjzdEpnYmaWQnsfPI+EYHUnpXuKsJQUIGeh2xST2h4FHfwrMij3q31PCf+oqR/NTJYpDR49dJ7zNfkJGzRtmPRk6jkgZ8zjJIPSg+GzSSMwjtsSaS2pyMAjPQZxqp9fQva21xby833zmBQG3xuMt13GTgUGtpLJFbwg+7iJubIR4jIoJzsAWPXripxVDzwJjWCNBNfxS28IBUTPIcM22BgEHfPT0pcTYXEknuVxLcb41JCcn/ALSz/wCYpoIXt5ILaJreWaRyMlucz+a6QcZ2PU4HeiOPXa2vC5rOw5DXnSWZFz16BTjBI88fLHWp1hDqzp+I3EYVFjVAFHhmcBs99tY2qVl7W4umRvEQVYg4iQDNSl4SwHo0UPGHgUQ2lpbxyodZeQEy+QIK4BGC2/6eS+94vxWbiz29/Eil1GSgIUggfmJO4O+PSr7WeBgzc0tLssQ5YkCMdxhc5BwewPyoW/S4eUqY5JUQkxPIyjOVy2gnxAjJ28hVx/wXCi9UtITdziHmP+DLGobCjbOO3WuLhrXhMcUEMpYybyyTZfPUbjIx59KrAtmZFuZoIpy+wd8E56ggd/L7V8lt7csTzOfO8oIYZAAGCck4327Zxiq/0VfhYbOWC0do3yrNpQFx42BPQHY46ZOd/WtBYyGICNm8QA3rPc25urzmTbtGAAQp0onYIMEbdunU/OmySEOpVidQ2ON6qLomSH0EzAF2wcDdvKtH7Me0PDI0lDTRvowSQRsaxpuITaPBcsFQjBycZrFtZHhF1osL5za3Eg0aVzy2GW8/SuhZRk9n6htbqK7iEkLqw74OcVaW2OwxWA/0lggtOHSsLySaa5YPIZHJy2+cDt9K3FxOkSO2dugxUt0NFd0+iJtBxvjFLJEAXK7eVfbuc6FKtsTk1wsuV23AO1YyeTWKo+Rs6eB98nOD0FfCxV9sENsM+dWI3NQ5rqRCfG2MEbbdKkoqfDAAdewNSMr8L4HfI7V8U6mcBgWXcbedcIQQwVcHPnnegR1xGNZ4gTvgZOPKguHORNGNWp1VkIJznTuKNm1NaghcOM48s/SlSXEXMLKUDlgQc4ztg4P0FNMBtazGSDUDg7AN6UYpABBOW86WxARhRH4iGIGDkdf2pkpXQDscHrSAzftjwK24jae98kvc266lCkgsB+Xbzrzaa5twvu0cUzJIwGtDho3XBwFBG2433xj7e1yABTnGD2x1rzDi15acC4qLNLa806mI92C4yTndz4sdPCvlSmujiIbfht5aBZnkW1iSI82SZdMgQsCdKjffb0/eho5Al+0sDHVGCwHwhtttS/IfPPWmk3FWksbqDh8EJlkBaeMkuWJOPzeLz6/WkttfTC4uba9RXDgtDyxgtg5xjfc+mKmP9KZXBdXl6nONnBOcka1ynfpjepSqaPlMOc8sbuNZQRAYz9KlaeLMTccM4VZcNUNdXVsb0IZYxIWcg+qDpvv5jFAXN6kLJK97NLJLJjlxoY0TB6jXnAxjtuN6rl4rfNGDcSXE0jAgu0abnYYAxjt5d6795Vkja+liuZFkYCOaCNG1g4GSB0HXO2dvnWS/TW01gV8Q4TG/G5IYbBApb4YgcAEZO48snyAO9cyW11DcjkLJPGgZZDG27Z/X0z3pld8QuI7KdmtsKWCPIxK8w6iDnfAHpmglu/dQTIViZcBkDljt2Hn86v0yLSBY7S+Z192iS1KEMztIS7DUNtxtjb7U4aYh1yxOB8R6mh7DRcPJecsB5PDqA8RHzr7cbKcVfCdhkhhuFAlGrz3qq34Fw6e6jYGaIlt9LdPKgY3YAHO9XrcMDpAOrNUptCcUz1T2XsOGcPij935rkDJdnP7ZrSTXasmF3Hqa8r4JJezFRbFo4s6WNbSBmiiZHdmkAGHI+I0OdjUAhptbnY6RkDHSr4RkYC9FBzmhoANAHU56/wD2i4zoAz3269qyNC2zbD6JFAHmDiiniLoVLHbt/wC6HtQJC2ojKgZz3phE2Bobf186YCZw0cxkVSWVcfMCpkAhlUrvnBom/j5TlypKEbnyoaAq0e2cZ7bmgRZK+mHYkDqdqzMdwXlnEksckIZfA2CVPZl+VabVmM5Ph79qwV/N7rPIoXUzTBdKjdQT1/WmI1thcCRgZCC3YqMZOc015yiI5IGXwB61kOFvy4RNJKWeWQ6AeuAMZ+9ORcB4xGxzpYdBvinQWNmQs5VugG3favMf9RYxbccV5GHLnTUux8LDY5OfL9q9LUnAYtqOK8p/1RvrS44ykEpikWKPBQyaTqyds0NWLose44daJBdz8MlurkIFJiYpKFIG7AHByT0OfMdqsM1jcoySJcC4Ch01qHMLdVODhux6HtQ9nd3EDKbcvNkbyLGW1+nU9fnVsNkqyvMY+RNOwAt7mcb9wVAOfod87b1lw06UzG8SVwl22M58UYBPr8f71KGu45jOwe/eORdpFiXbV37j9qlHn+it/gQEuIopAJbdvFlzqXG46eZHzoO8u8OknIZ3w2pABoz+w2/zeksk8kj45UZLDLLjYYz+1Umca8ugfAz4mfp6EHpWq+Zm5ILmu3UyI0rpGdygYnUfU1whR5XVwwcqCSTncn0+dCy3MLqqJAUwd2RyTj69aJ4XHDNewoJnbJzgrjA/mr8k2jWwosUCRoAFVQABVEx3q0uAcZxiqZGyfKkykVhQD86PsLF58NpJ0/2nc+dC20euQqds7ZPatHwqMxty5BpVcEEHr16fU1LKGthAEbmRSeA4BVhkn606j1CLWjN00oBtg+Zz3pdEEl0EP+GBllyAAfWiYZVlk/KQPCwXfHfrWbKDonwU5gGwO+KLc6Susago237mgVYMSS2TjRt1PSibUnSxYbZByR27bVQgm1lKyuuQWxn7UyV1bTggAdN6T6zE6OwYk5JOMYFGw3UTassFwOvkaYB4w4dXOfWlcyi3eQDAz9M0Uk3j2c/+HWl3GLyJJUJbLdMHNAM6mkxG4DhlBOfMVgeLXAtrlZChDPJkk9NI3P1raPcQtCxEgGAPEdjnrXk3tpxKeXiTQW+REhyPn51VE2ba2u4wYptICRbAHvn0prw6ZZZonQ5AAP3Brz7g/ElvoyGY+EAEdK2Hs8oRZHZ8jA0jz6UCRtFTU6qANuuK8y47wvicV7cXckURikmJ5pVVZN9jnBPpXothdic6Y9ie460P7SWavw9mJIVRvnfP0pNJopOmeOcZGlSReymMnS69dJ+3fPkPnQ8NqWjkPiSJlOCcrpyCDgtgdDnqM0zuYrYzR34ZuWVK5CZWTGxVhuR0HmNx8qpaaJrgNBbGVXI1Ays6AZwFwCduuxHkNqzT4VJAIHFkUC3vg8ePCXhSQj6nP74qVdFPwuF5oxJdELIRmGZIkPnhWXUBnPX9sVKuiPRmmzykY5LOoLP1AGT5eoJ+1cs0hQgqkiHGCwG4/eireKSUGZTG8KLokDbE9x/G9c3DrCNLFmYjZUGQfLUSK1MwcWpcEqsis2PEWUjv6g0bwWz18YtzDKwEeTIuMHIBzjzBNBqitaibRoySCuOu33rrhnElsrwEKSm6lsYxnpj0qhGtuleCXfGk+lDlstntRHvMdxbgHGSM0Asml2BPTpUtFJjG3AG7EA5GAac8Mm5Xx5bQAcAZLLntWcS4zg5OB3o4XwVVYt4l3G2D9x6VBZqZ74F442wdlGo4OoGrbOTTEQrqZZRqzj4yN/tjtWThu3OomQh2O5Y9aaQXSmAGN2j17DUTjOdgT/NKhmliuxKhdSfwhggfPvRUN3qQ8s69J19NyPlWOHERCraXzJrzggDX9a+JdvLFmFGUBdhjfY5APy3ooLNy/EI4hHg9fDk79e3SuTONiuVYA4xsPn86z9t47S1WU6XV9ZOrJpnaATys7NpRSdzSoLHAuuXbEvISFGdR338jWI4nevfx3BnkKHfA1fF6YzjFX+1vFHtItMB1xj8oP+ZFY6DjRlnMeFdznwKMhR5ZqZWhrJdHxm6tLErBcRsWUxCAsc/P0oeDhPGLtCVtGDuM65iB/NN+D8GgvrxLu4jdmQ/7Kjbrtnzrf8G4c1xMQF5arkkadh361T+l6EoVs864N7D+0ELu7ywKpOcR5bP1wP5rY2fAL+GzK++8p875jyK2tlnQpwhCnSQTj60r4iZVYtzoTiTChznUtNtsKQJwuG74cQZ5FZiceHpjzH3o/jyrP7O3+qcxOkZfV6D6/wA1l+J8bFteJazAGRf9tlOABjq2TS/jXFry8BjgETQHDkTLsisAcnJAG+dj5UlJLAU2ZKzMlxw+4Ae5kiDPLC8mGd2UYkGO4wR9qotmlhW4c2miSPDO5HLJPYKCc9fLJNNpmitlt4oLiJWWaRoZSrgNjAYYUdM+QI/agLvhsXPNxJc20czNzQqynQd/iBIFQnkdgk0PDrhllveHLFMy5ZUcqD641DFSnFrwyBoySVQ5wRHdR4+e+T+tSn7SwFGWRzKNe8cTA/Gegx8XyH0FBS6IECpO5IG7H4W9cZx1q27/ABc6xIAMYBYafMf56UPDo5ggmU8sscHqR32P8VujJlszEDlvzCQoaQ6V3zjHUUKI4XPXZm2zsB5A4+1GXJDQzOrbyShiR+ZRkbn54oKSJlBdW1asZCfL/wBVS0J7LY7u4hBjQunLbTpc9D5VTJfTyEuz6SoG6jvVjN7wCNJ56D5awNvPqMdf+KoYK0QYIzENjGR1+lMVDSz4tlgsuknzU0y/qMOghmCnAypO/Ws/Z2rXbuhjRWC7DONJJG+KfNwZZLMxG7heSMlZWC+BdtmYkeFdiMjoRnGOkySKVg1zxuKEExnUfnTPhxuL2FcMoR1yAPKkfF+EW9gsfudyL2Q/E0KEqP8AtP5v06194BxG6svAYppLYHAZUJKnHb98UqTWB2+m3sbJI3GpeaehAOa09pw/Xbsyqi6hgajuKR8F4zYxQqzOqrsCrfFv6HfNGT+0N7cKicNsy0TkgXR8KqfXtjyyaltIqmwkwQWgaSW4Cso36AH61m7n2p94nntrAyKkELyvKThML1yfUlR9aVe0Mly14kN7xBJUkO5GSUIPXI267dTXFzw+Sw4KixQvInEW/EiBClUTPTHdjjv+U560lKLDyxXd3nFrmJ3kOsB3LQrhlKrpO43xnJ+1GezsOOIGIJlSc6TuQPL/ADyoBuHXSRy3HN/BtXVGdtsAkAHftkjpTK0umtHYETSh1VlMJ1rk/wB3kcZ6f/XPKpBFdN1HPFEmixYKC2nWNgCK4sPa27Sa4jiaaeOLClYEySSemBWaa4nj0heUy5OA+UcDuvr33A+1VRcRSz1GC2YRuhLNGdnHQgbbnt51h5a0aWa9fafiarKs8K25f4FLqWA7ZXNLJLq8l5sPEOL2yCPLGPWUbAGcfTBPbal9ldR3kUjFbeWNIw5VGy4J2CtHjOckDHQ9qrjsBIAYDcKQoQctsEeZCso9T1p1LorXC7MazxEuuneR42QEPvvk+mO/37UZO6XltA3EYmPKZwZC+VI+JSNsZJZh07DNKmuooIZTPNIiQzlGWRG/FxtkDOcb9enepwK8kQ3FsG1rgSxlnCgoNzjY6tic7bUKFA3YNNNcS32eShkAAVWD9O8exIHbGBvueu9G20nLkicTiCJpDqhDBmGxy2N87jGfvV78SIjdTw5Yo4gdAefbcdxjHnvnal6zQRaJf6ZAiE+Hm62Gc9SSxx9uo9KKCuji44jwSCZkuYpZZNssUSI9P7d8fepSyX2mt7WRo+XZxNnLJy0OCf8AO9Sl5l+CtF1zFDeTyC4gif4lJ0DJ9c9c0BxThdqkFpGiaQ9yiMR1w/X5VKlVBuxSB7mwt5biSBlIjR1jVVOAFGMf/aYeyns/YcUmujciQFINY0NjJH+dqlSrbYun0Ri64WbU/h2/Mzy4gFBYKTqPcnI6mh7+wtoDahI1LXkMUkjsoJDMTnTthegGRv61KlJPIhHbhYrW6uFX8RYC25ODggb777E059mEF+rx3TOwdeYSrFTkKSOnyH81KlaT0KJp+E2FtehpZolyowAFGBk71l7tmgns4c8xGLMeYAe2w+Q/n5VKlZLZfA7hUjHUvhIjiecakVhqXIGQQRj6Vo+LW/LtHvGmmluFCoryvq05TJIB6VKlKWyoiXhEI4lfRx3bF1jCt0XxZZgc7eg6YNUe1t89txCW3hiiVIpFjj2JKqMnA38yalSlETHt/ZJY8DgUubgXSLIRMiYjJ/tCqB9waytxczKixyMkq8oLhokXbfbwgVKlV0OHNxcSe6zfD+FIGXwg5J1HJzXSSySSaXdj40cYYjBbTnGOnWpUoAs4zNLHwmKWOV1eR31MGOTpXI3+v6ClFkjLO4SaZTK/LduYclT1Gf0qVKuGiJbBm4vfJO8bzc6JnwY5VDLit9Y8KsraytbyOH8Qv8JY4GoeLGN8HyzjYVKlT9MFR0d/022hnRQHZdUoAdyQunpj/wB1lfaC9mgXh2gry7iP8WFhlGJcjJHnvUqVMf8ApFcOZ3S3kNsbeGYQExq8qZYgE4ye9SpUoEf/2Q=="/>
          <p:cNvSpPr>
            <a:spLocks noChangeAspect="1" noChangeArrowheads="1"/>
          </p:cNvSpPr>
          <p:nvPr/>
        </p:nvSpPr>
        <p:spPr bwMode="auto">
          <a:xfrm>
            <a:off x="63500" y="-546100"/>
            <a:ext cx="1657350" cy="1114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5" name="AutoShape 4" descr="data:image/jpg;base64,/9j/4AAQSkZJRgABAQAAAQABAAD/2wBDAAkGBwgHBgkIBwgKCgkLDRYPDQwMDRsUFRAWIB0iIiAdHx8kKDQsJCYxJx8fLT0tMTU3Ojo6Iys/RD84QzQ5Ojf/2wBDAQoKCg0MDRoPDxo3JR8lNzc3Nzc3Nzc3Nzc3Nzc3Nzc3Nzc3Nzc3Nzc3Nzc3Nzc3Nzc3Nzc3Nzc3Nzc3Nzc3Nzf/wAARCACEAMQDASIAAhEBAxEB/8QAHAAAAgMBAQEBAAAAAAAAAAAABAUAAwYCBwEI/8QAORAAAgEDAgQDBgUDAwUBAAAAAQIDAAQREiEFEzFBIlFhBhQycYGRI0KhscEVUvAHM9FicpLh8ST/xAAZAQADAQEBAAAAAAAAAAAAAAAAAQIDBAX/xAAgEQACAgMBAQEBAQEAAAAAAAAAAQIRITFBEgNRYXEy/9oADAMBAAIRAxEAPwDM2U80/FXS4nR1RiwCjT4vygt9T89qFnluPeUR5DLyymoo+QSe4P1q+a3FlcXEq3atII9RRVPxdic74q22aZlX3WybmswDT26s8a+We3brXnyyav8ADqXhcULSz8QkaLJLwxctHmlHbAJ8O/dqqtJ0S4gt7VVgMlxzJFwHkC9h27ZH1ri7h4lMoWSHDAsMzeA42wSG3713ZPFIyzySxEREK7QH4WyMbj5fxRkCzjXLlkcxpJMwkYqeadj38AA26YyTRNpf3dtYPLFC8TOyqodl0IMdSq/m22ztQjWYyGmGQ6iTwn4lyeu3oakbG3nfQ6m20AMpOQQN8DvuT+lDqqLsse4Es1xPclobdI9UgRdKHI6Luck/80Jdc9rxY4onMUhUoM+DHQBcfPp3xRfv9zJpih4feXiuVGY0LEbfmA/eiTecp2tpOVb3US50Mh1qcZAB33IxReB5F3EoLTMcayqJVbSxL7EhtwP1rm6uJ0EiQA4BwzOuAwHbGfSrZLaeMIDPDnOHeUADf0A/X0FNLWwilt3mvlCWQAZp3QwrgbEoMnAz+bptRZIg4Lbcrh93f3JWG3RlR2HVs+PSoI67L6AVZb8Qh0Qe+WyW0US6Yow2MDsARue/ln9KN47LZ27W0MHKFkgHJiySzHIDPnO5OwwfIeYoXhdtBf8AEV/DR7SASM4lZxsqFsYJI3On9a0u8sVUSGwt7/iEcqyJHCGE1zK5IKRKdz67bVXxWGzmu5rgCSXmyayI00oPLfqe3QAbV8E1xw235N0ze93C4uCN9CndU8hkYJ+ldJbvDCFCqqOrKGiOdAP5vmNj9KVtMqlQuRw3D5JbYgTqfixp0sd8Ed+o2phZ/wBUsof/ANs0kbOc6hjBXABJGev2qhrm4gjjtIXIYvzJdIwdR9cbYAq/hzRO00d255b+A4chySRpG3YHcnyNN6JwMuZNDa8+6vGg1tpgDRhjJ6kY2XPehl4pcJCSJJGGRIAzAZXp27Z/auJDeNrmmjm8DFUCZwPTf1zivlhBJIxku2k0EDESRgsTnbrgDJ/nbaopJDPtvPNeOeRBJJJJq1aGxvv8WBgADvnFdOjJKo5kMoVQGRcHT6Zx4qtv41igNpZRwohbLG4zv5HHTttnr1q6KzvmRBdcUgKAgwRRsYw/p02HrRtBTK4Ib6a0lQxRoVk/DkkhX4SvXJIyc+VKbuWS1g8ISYuxBUMokB6dFPTPSrrhFsrhrm6lt7nEgBWMk6R0+Lvv08801uNcHCHSxS3jypaS7aMDY9AMZx9Bmlp5KKrKW6ESyLE8JHdCxZfI4G5z1xt0NH3N7JFZxc6L3oOCuuVQhO/YDORnzJpRayS3XGTbwSO0SqXuJpDqEcaAKQFGxbsM53PSmhlLTTM8IXBHJiboGGyL02z3Oe1J4YLJd7Pe0PDbG0lg4or88TEjXAp8OBjG4wOu1SsfcSXySsHjbV5p0228vSpWmCbD5Jr621zJqAY5ADFif+nJ86Ye8yz28VwZ5goOWQjBIH5cY3P0+tEw2SqfdgojiYnXou4WZPUqDvv611NZ8iHn8T94mRQOULcIpZxuD4tt9wCPWs/QLJp+HcTKWqGzs7Z105KtjJPnVJ4nwDikjx39hDbXHTmxeBiPXoDSu14hFE+FhZI2fAWRtRcnYAeEevbfehON2sLZkgXwvuDnNbpqSBRzkd8Q9kuIaYpuAwW/E7dlKMzTlHC+RUdfv3pQizw3Xui8HFnhdysRVs/+OfrXfsl7U3PCbrk3D5g/uJ3X/kVvpPa2O9RRDENDHGs96l/JS0ErRheF8E4pxK4DyQ3TTbn8d9GMHA2Byc48gMeea06+w0ctu8UsjDWpUlToK57jHf609sXR5GZQqsp2APWndq63EXMB201S+aRPps8+i/05gkjlJu5ebjSCrFScdATWZ9quCcR4biTiQkvII8eJpDq05AAx0OPlXsCMIpGAJbxDHl3oiextuIWojuYUlQ9VcZBzTcECbR4DbsJ7ZbU20twkzGRZhjUpAA2Hy6ef0zTW29m5Le5t4JCzKCXnmwAhA/L5knYHqMd816F7ScHj4XbieytIUhyNWmPxITnvWO4vPNbxK4c81+gPl51Hitlxzo+f0vhSO0l/MZZnbU4Riq59N8j7imnDeG8JuIDAnDdMbbPIH3+ZOc1l7eB5WDTOXdjkE/Onc1/LFEnDbBy08ulbkxtvGvfodjinhDmqMXNbxS33EbW0YyBJTGHD7yEE7d8biolkLIyRXB1rMhD4xpAIGV3O57E/TzNM7iyvrewkt+GcOuxNKoE12EGqU53091U7Dfcgb5pRPY8RQQi4E0UAOnSynw9yPLrU3ZNDESW1zNDbpzuY6jwh/wDcOfhC+fyO9fL+6eGaORVE6IdSclS4z3JxsNhj0+dJ5RMzmLmPEzHKPq7DO+1MCTBEZEXUgQhGkJzv5Y67kn71HkoLjNvd2MtwIBblMlnuDr1bdMN3zj/BVdzKpNreEO05BKhfEVOT/BGBj966s1vb62UBDFoOtplVVi09MbnfOT0/t6V3ZpaCcxyXrTMknLAhg1KT3wc9MdT0/aimLoOhhvuHym4in93iczaWUgyaeiDz3OdqpmS9ubMS2dtOWUctA8hOofbt13rQ28UUTPNJdPaQRjbnSIpl8mz1G3QAYx+ldwpnRlHGLYxyKzPGkjamORhs9TjpjenaHVim2uv6ZBNDJDBq1CW5w5LE48Kj0+I9etXC4iuxKZTGAI+aJF30tjyHXbbHpRkfD7RDoYErhs4QsGJ3JICigViX3/kS24EUilBKYiNOdsb7ac1DyCTsrhhkZNUt3FE7HJVWyD6jPT5VKu4zwZZ+JzyxArG5BXS2Adh2qVSpq7BpllloSGSW6wVyULcwxrj1G25JxgDrQNxcyX8kc78xIoyWhiYYMhA8IDHqQMADNF8QlPEIobVIJUQkKZQh1u3QKAM+EDfTuDVSWd6jLHHwueIFAIRMjRs2M/lbG+Bk7U0lsLO7fiMo8EqOzLGQzF228yCfsAP03q6f3gcOF8YGS1ZtLxIgxCwHwjsfpmkk1/HHFKhlVZAw1rEc4wCANXwkjIyB96O4Hx08PaVpED28i4khk3SQg5XY+R79qKcci6c8S4fcWbJJKhTVv8WDjp0+e1NYOP2Nj7pYuTznUPjHmfOvl5cQX0T3NjljKdTRz5Xc9MbeLt3Haq5OA2l+1tcXRYtAp0BTjJyK1+UrZM9Hp1pJFGVAUrqAwc+Y70+t7bTbk2/h8OAmcg+WDXm/AbriEdslvxB1kdHIRhnOnJx9cVvuA3qzxHU2yN0Oetb8Mgy2jOga19G881YNMGCdWkHJJ6CjuWBuO9JuMQ3lxcQW8ZMVq4bnTq3iXbYAevn6UikX313Y39hdxJNHIYhiQA5KnruPOvNuMcOu77iAWKJGRdgyAYrV+y/sLa+zUXE2F3LdteYAll3kRf7c/OiordIU0RjSPTvWc9mkHWhFwX2eS2w1z43PbtTu2tIY20iNUHYqoGKvEZ3zjJ3BNWAggFgvYZNRY6s45ChvFjHnipLDEyjZSW6jFSR9DkMcjOBXaAMQcA79BSsBHf8As9wniDfjWcPMAIDqoBAPXpQUfsZaNFHDBPKmCWVnAkby2LZxtTu+ZobqOUAhVwW+X+fxRkBRbl00nwtqQ52AOBmnSYjBcZ9grmRHkW5a4C42wcqqgHC74ySO9Znh1ndwQe6JaR2VjzdEpnYmaWQnsfPI+EYHUnpXuKsJQUIGeh2xST2h4FHfwrMij3q31PCf+oqR/NTJYpDR49dJ7zNfkJGzRtmPRk6jkgZ8zjJIPSg+GzSSMwjtsSaS2pyMAjPQZxqp9fQva21xby833zmBQG3xuMt13GTgUGtpLJFbwg+7iJubIR4jIoJzsAWPXripxVDzwJjWCNBNfxS28IBUTPIcM22BgEHfPT0pcTYXEknuVxLcb41JCcn/ALSz/wCYpoIXt5ILaJreWaRyMlucz+a6QcZ2PU4HeiOPXa2vC5rOw5DXnSWZFz16BTjBI88fLHWp1hDqzp+I3EYVFjVAFHhmcBs99tY2qVl7W4umRvEQVYg4iQDNSl4SwHo0UPGHgUQ2lpbxyodZeQEy+QIK4BGC2/6eS+94vxWbiz29/Eil1GSgIUggfmJO4O+PSr7WeBgzc0tLssQ5YkCMdxhc5BwewPyoW/S4eUqY5JUQkxPIyjOVy2gnxAjJ28hVx/wXCi9UtITdziHmP+DLGobCjbOO3WuLhrXhMcUEMpYybyyTZfPUbjIx59KrAtmZFuZoIpy+wd8E56ggd/L7V8lt7csTzOfO8oIYZAAGCck4327Zxiq/0VfhYbOWC0do3yrNpQFx42BPQHY46ZOd/WtBYyGICNm8QA3rPc25urzmTbtGAAQp0onYIMEbdunU/OmySEOpVidQ2ON6qLomSH0EzAF2wcDdvKtH7Me0PDI0lDTRvowSQRsaxpuITaPBcsFQjBycZrFtZHhF1osL5za3Eg0aVzy2GW8/SuhZRk9n6htbqK7iEkLqw74OcVaW2OwxWA/0lggtOHSsLySaa5YPIZHJy2+cDt9K3FxOkSO2dugxUt0NFd0+iJtBxvjFLJEAXK7eVfbuc6FKtsTk1wsuV23AO1YyeTWKo+Rs6eB98nOD0FfCxV9sENsM+dWI3NQ5rqRCfG2MEbbdKkoqfDAAdewNSMr8L4HfI7V8U6mcBgWXcbedcIQQwVcHPnnegR1xGNZ4gTvgZOPKguHORNGNWp1VkIJznTuKNm1NaghcOM48s/SlSXEXMLKUDlgQc4ztg4P0FNMBtazGSDUDg7AN6UYpABBOW86WxARhRH4iGIGDkdf2pkpXQDscHrSAzftjwK24jae98kvc266lCkgsB+Xbzrzaa5twvu0cUzJIwGtDho3XBwFBG2433xj7e1yABTnGD2x1rzDi15acC4qLNLa806mI92C4yTndz4sdPCvlSmujiIbfht5aBZnkW1iSI82SZdMgQsCdKjffb0/eho5Al+0sDHVGCwHwhtttS/IfPPWmk3FWksbqDh8EJlkBaeMkuWJOPzeLz6/WkttfTC4uba9RXDgtDyxgtg5xjfc+mKmP9KZXBdXl6nONnBOcka1ynfpjepSqaPlMOc8sbuNZQRAYz9KlaeLMTccM4VZcNUNdXVsb0IZYxIWcg+qDpvv5jFAXN6kLJK97NLJLJjlxoY0TB6jXnAxjtuN6rl4rfNGDcSXE0jAgu0abnYYAxjt5d6795Vkja+liuZFkYCOaCNG1g4GSB0HXO2dvnWS/TW01gV8Q4TG/G5IYbBApb4YgcAEZO48snyAO9cyW11DcjkLJPGgZZDG27Z/X0z3pld8QuI7KdmtsKWCPIxK8w6iDnfAHpmglu/dQTIViZcBkDljt2Hn86v0yLSBY7S+Z192iS1KEMztIS7DUNtxtjb7U4aYh1yxOB8R6mh7DRcPJecsB5PDqA8RHzr7cbKcVfCdhkhhuFAlGrz3qq34Fw6e6jYGaIlt9LdPKgY3YAHO9XrcMDpAOrNUptCcUz1T2XsOGcPij935rkDJdnP7ZrSTXasmF3Hqa8r4JJezFRbFo4s6WNbSBmiiZHdmkAGHI+I0OdjUAhptbnY6RkDHSr4RkYC9FBzmhoANAHU56/wD2i4zoAz3269qyNC2zbD6JFAHmDiiniLoVLHbt/wC6HtQJC2ojKgZz3phE2Bobf186YCZw0cxkVSWVcfMCpkAhlUrvnBom/j5TlypKEbnyoaAq0e2cZ7bmgRZK+mHYkDqdqzMdwXlnEksckIZfA2CVPZl+VabVmM5Ph79qwV/N7rPIoXUzTBdKjdQT1/WmI1thcCRgZCC3YqMZOc015yiI5IGXwB61kOFvy4RNJKWeWQ6AeuAMZ+9ORcB4xGxzpYdBvinQWNmQs5VugG3favMf9RYxbccV5GHLnTUux8LDY5OfL9q9LUnAYtqOK8p/1RvrS44ykEpikWKPBQyaTqyds0NWLose44daJBdz8MlurkIFJiYpKFIG7AHByT0OfMdqsM1jcoySJcC4Ch01qHMLdVODhux6HtQ9nd3EDKbcvNkbyLGW1+nU9fnVsNkqyvMY+RNOwAt7mcb9wVAOfod87b1lw06UzG8SVwl22M58UYBPr8f71KGu45jOwe/eORdpFiXbV37j9qlHn+it/gQEuIopAJbdvFlzqXG46eZHzoO8u8OknIZ3w2pABoz+w2/zeksk8kj45UZLDLLjYYz+1Umca8ugfAz4mfp6EHpWq+Zm5ILmu3UyI0rpGdygYnUfU1whR5XVwwcqCSTncn0+dCy3MLqqJAUwd2RyTj69aJ4XHDNewoJnbJzgrjA/mr8k2jWwosUCRoAFVQABVEx3q0uAcZxiqZGyfKkykVhQD86PsLF58NpJ0/2nc+dC20euQqds7ZPatHwqMxty5BpVcEEHr16fU1LKGthAEbmRSeA4BVhkn606j1CLWjN00oBtg+Zz3pdEEl0EP+GBllyAAfWiYZVlk/KQPCwXfHfrWbKDonwU5gGwO+KLc6Susago237mgVYMSS2TjRt1PSibUnSxYbZByR27bVQgm1lKyuuQWxn7UyV1bTggAdN6T6zE6OwYk5JOMYFGw3UTassFwOvkaYB4w4dXOfWlcyi3eQDAz9M0Uk3j2c/+HWl3GLyJJUJbLdMHNAM6mkxG4DhlBOfMVgeLXAtrlZChDPJkk9NI3P1raPcQtCxEgGAPEdjnrXk3tpxKeXiTQW+REhyPn51VE2ba2u4wYptICRbAHvn0prw6ZZZonQ5AAP3Brz7g/ElvoyGY+EAEdK2Hs8oRZHZ8jA0jz6UCRtFTU6qANuuK8y47wvicV7cXckURikmJ5pVVZN9jnBPpXothdic6Y9ie460P7SWavw9mJIVRvnfP0pNJopOmeOcZGlSReymMnS69dJ+3fPkPnQ8NqWjkPiSJlOCcrpyCDgtgdDnqM0zuYrYzR34ZuWVK5CZWTGxVhuR0HmNx8qpaaJrgNBbGVXI1Ays6AZwFwCduuxHkNqzT4VJAIHFkUC3vg8ePCXhSQj6nP74qVdFPwuF5oxJdELIRmGZIkPnhWXUBnPX9sVKuiPRmmzykY5LOoLP1AGT5eoJ+1cs0hQgqkiHGCwG4/eireKSUGZTG8KLokDbE9x/G9c3DrCNLFmYjZUGQfLUSK1MwcWpcEqsis2PEWUjv6g0bwWz18YtzDKwEeTIuMHIBzjzBNBqitaibRoySCuOu33rrhnElsrwEKSm6lsYxnpj0qhGtuleCXfGk+lDlstntRHvMdxbgHGSM0Asml2BPTpUtFJjG3AG7EA5GAac8Mm5Xx5bQAcAZLLntWcS4zg5OB3o4XwVVYt4l3G2D9x6VBZqZ74F442wdlGo4OoGrbOTTEQrqZZRqzj4yN/tjtWThu3OomQh2O5Y9aaQXSmAGN2j17DUTjOdgT/NKhmliuxKhdSfwhggfPvRUN3qQ8s69J19NyPlWOHERCraXzJrzggDX9a+JdvLFmFGUBdhjfY5APy3ooLNy/EI4hHg9fDk79e3SuTONiuVYA4xsPn86z9t47S1WU6XV9ZOrJpnaATys7NpRSdzSoLHAuuXbEvISFGdR338jWI4nevfx3BnkKHfA1fF6YzjFX+1vFHtItMB1xj8oP+ZFY6DjRlnMeFdznwKMhR5ZqZWhrJdHxm6tLErBcRsWUxCAsc/P0oeDhPGLtCVtGDuM65iB/NN+D8GgvrxLu4jdmQ/7Kjbrtnzrf8G4c1xMQF5arkkadh361T+l6EoVs864N7D+0ELu7ywKpOcR5bP1wP5rY2fAL+GzK++8p875jyK2tlnQpwhCnSQTj60r4iZVYtzoTiTChznUtNtsKQJwuG74cQZ5FZiceHpjzH3o/jyrP7O3+qcxOkZfV6D6/wA1l+J8bFteJazAGRf9tlOABjq2TS/jXFry8BjgETQHDkTLsisAcnJAG+dj5UlJLAU2ZKzMlxw+4Ae5kiDPLC8mGd2UYkGO4wR9qotmlhW4c2miSPDO5HLJPYKCc9fLJNNpmitlt4oLiJWWaRoZSrgNjAYYUdM+QI/agLvhsXPNxJc20czNzQqynQd/iBIFQnkdgk0PDrhllveHLFMy5ZUcqD641DFSnFrwyBoySVQ5wRHdR4+e+T+tSn7SwFGWRzKNe8cTA/Gegx8XyH0FBS6IECpO5IG7H4W9cZx1q27/ABc6xIAMYBYafMf56UPDo5ggmU8sscHqR32P8VujJlszEDlvzCQoaQ6V3zjHUUKI4XPXZm2zsB5A4+1GXJDQzOrbyShiR+ZRkbn54oKSJlBdW1asZCfL/wBVS0J7LY7u4hBjQunLbTpc9D5VTJfTyEuz6SoG6jvVjN7wCNJ56D5awNvPqMdf+KoYK0QYIzENjGR1+lMVDSz4tlgsuknzU0y/qMOghmCnAypO/Ws/Z2rXbuhjRWC7DONJJG+KfNwZZLMxG7heSMlZWC+BdtmYkeFdiMjoRnGOkySKVg1zxuKEExnUfnTPhxuL2FcMoR1yAPKkfF+EW9gsfudyL2Q/E0KEqP8AtP5v06194BxG6svAYppLYHAZUJKnHb98UqTWB2+m3sbJI3GpeaehAOa09pw/Xbsyqi6hgajuKR8F4zYxQqzOqrsCrfFv6HfNGT+0N7cKicNsy0TkgXR8KqfXtjyyaltIqmwkwQWgaSW4Cso36AH61m7n2p94nntrAyKkELyvKThML1yfUlR9aVe0Mly14kN7xBJUkO5GSUIPXI267dTXFzw+Sw4KixQvInEW/EiBClUTPTHdjjv+U560lKLDyxXd3nFrmJ3kOsB3LQrhlKrpO43xnJ+1GezsOOIGIJlSc6TuQPL/ADyoBuHXSRy3HN/BtXVGdtsAkAHftkjpTK0umtHYETSh1VlMJ1rk/wB3kcZ6f/XPKpBFdN1HPFEmixYKC2nWNgCK4sPa27Sa4jiaaeOLClYEySSemBWaa4nj0heUy5OA+UcDuvr33A+1VRcRSz1GC2YRuhLNGdnHQgbbnt51h5a0aWa9fafiarKs8K25f4FLqWA7ZXNLJLq8l5sPEOL2yCPLGPWUbAGcfTBPbal9ldR3kUjFbeWNIw5VGy4J2CtHjOckDHQ9qrjsBIAYDcKQoQctsEeZCso9T1p1LorXC7MazxEuuneR42QEPvvk+mO/37UZO6XltA3EYmPKZwZC+VI+JSNsZJZh07DNKmuooIZTPNIiQzlGWRG/FxtkDOcb9enepwK8kQ3FsG1rgSxlnCgoNzjY6tic7bUKFA3YNNNcS32eShkAAVWD9O8exIHbGBvueu9G20nLkicTiCJpDqhDBmGxy2N87jGfvV78SIjdTw5Yo4gdAefbcdxjHnvnal6zQRaJf6ZAiE+Hm62Gc9SSxx9uo9KKCuji44jwSCZkuYpZZNssUSI9P7d8fepSyX2mt7WRo+XZxNnLJy0OCf8AO9Sl5l+CtF1zFDeTyC4gif4lJ0DJ9c9c0BxThdqkFpGiaQ9yiMR1w/X5VKlVBuxSB7mwt5biSBlIjR1jVVOAFGMf/aYeyns/YcUmujciQFINY0NjJH+dqlSrbYun0Ri64WbU/h2/Mzy4gFBYKTqPcnI6mh7+wtoDahI1LXkMUkjsoJDMTnTthegGRv61KlJPIhHbhYrW6uFX8RYC25ODggb777E059mEF+rx3TOwdeYSrFTkKSOnyH81KlaT0KJp+E2FtehpZolyowAFGBk71l7tmgns4c8xGLMeYAe2w+Q/n5VKlZLZfA7hUjHUvhIjiecakVhqXIGQQRj6Vo+LW/LtHvGmmluFCoryvq05TJIB6VKlKWyoiXhEI4lfRx3bF1jCt0XxZZgc7eg6YNUe1t89txCW3hiiVIpFjj2JKqMnA38yalSlETHt/ZJY8DgUubgXSLIRMiYjJ/tCqB9waytxczKixyMkq8oLhokXbfbwgVKlV0OHNxcSe6zfD+FIGXwg5J1HJzXSSySSaXdj40cYYjBbTnGOnWpUoAs4zNLHwmKWOV1eR31MGOTpXI3+v6ClFkjLO4SaZTK/LduYclT1Gf0qVKuGiJbBm4vfJO8bzc6JnwY5VDLit9Y8KsraytbyOH8Qv8JY4GoeLGN8HyzjYVKlT9MFR0d/022hnRQHZdUoAdyQunpj/wB1lfaC9mgXh2gry7iP8WFhlGJcjJHnvUqVMf8ApFcOZ3S3kNsbeGYQExq8qZYgE4ye9SpUoEf/2Q=="/>
          <p:cNvSpPr>
            <a:spLocks noChangeAspect="1" noChangeArrowheads="1"/>
          </p:cNvSpPr>
          <p:nvPr/>
        </p:nvSpPr>
        <p:spPr bwMode="auto">
          <a:xfrm>
            <a:off x="215900" y="-393700"/>
            <a:ext cx="1657350" cy="1114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6" name="AutoShape 6" descr="data:image/jpg;base64,/9j/4AAQSkZJRgABAQAAAQABAAD/2wBDAAkGBwgHBgkIBwgKCgkLDRYPDQwMDRsUFRAWIB0iIiAdHx8kKDQsJCYxJx8fLT0tMTU3Ojo6Iys/RD84QzQ5Ojf/2wBDAQoKCg0MDRoPDxo3JR8lNzc3Nzc3Nzc3Nzc3Nzc3Nzc3Nzc3Nzc3Nzc3Nzc3Nzc3Nzc3Nzc3Nzc3Nzc3Nzc3Nzf/wAARCACEAMQDASIAAhEBAxEB/8QAHAAAAgMBAQEBAAAAAAAAAAAABAUAAwYCBwEI/8QAORAAAgEDAgQDBgUDAwUBAAAAAQIDAAQREiEFEzFBIlFhBhQycYGRI0KhscEVUvAHM9FicpLh8ST/xAAZAQADAQEBAAAAAAAAAAAAAAAAAQIDBAX/xAAgEQACAgMBAQEBAQEAAAAAAAAAAQIRITFBEgNRYXEy/9oADAMBAAIRAxEAPwDM2U80/FXS4nR1RiwCjT4vygt9T89qFnluPeUR5DLyymoo+QSe4P1q+a3FlcXEq3atII9RRVPxdic74q22aZlX3WybmswDT26s8a+We3brXnyyav8ADqXhcULSz8QkaLJLwxctHmlHbAJ8O/dqqtJ0S4gt7VVgMlxzJFwHkC9h27ZH1ri7h4lMoWSHDAsMzeA42wSG3713ZPFIyzySxEREK7QH4WyMbj5fxRkCzjXLlkcxpJMwkYqeadj38AA26YyTRNpf3dtYPLFC8TOyqodl0IMdSq/m22ztQjWYyGmGQ6iTwn4lyeu3oakbG3nfQ6m20AMpOQQN8DvuT+lDqqLsse4Es1xPclobdI9UgRdKHI6Luck/80Jdc9rxY4onMUhUoM+DHQBcfPp3xRfv9zJpih4feXiuVGY0LEbfmA/eiTecp2tpOVb3US50Mh1qcZAB33IxReB5F3EoLTMcayqJVbSxL7EhtwP1rm6uJ0EiQA4BwzOuAwHbGfSrZLaeMIDPDnOHeUADf0A/X0FNLWwilt3mvlCWQAZp3QwrgbEoMnAz+bptRZIg4Lbcrh93f3JWG3RlR2HVs+PSoI67L6AVZb8Qh0Qe+WyW0US6Yow2MDsARue/ln9KN47LZ27W0MHKFkgHJiySzHIDPnO5OwwfIeYoXhdtBf8AEV/DR7SASM4lZxsqFsYJI3On9a0u8sVUSGwt7/iEcqyJHCGE1zK5IKRKdz67bVXxWGzmu5rgCSXmyayI00oPLfqe3QAbV8E1xw235N0ze93C4uCN9CndU8hkYJ+ldJbvDCFCqqOrKGiOdAP5vmNj9KVtMqlQuRw3D5JbYgTqfixp0sd8Ed+o2phZ/wBUsof/ANs0kbOc6hjBXABJGev2qhrm4gjjtIXIYvzJdIwdR9cbYAq/hzRO00d255b+A4chySRpG3YHcnyNN6JwMuZNDa8+6vGg1tpgDRhjJ6kY2XPehl4pcJCSJJGGRIAzAZXp27Z/auJDeNrmmjm8DFUCZwPTf1zivlhBJIxku2k0EDESRgsTnbrgDJ/nbaopJDPtvPNeOeRBJJJJq1aGxvv8WBgADvnFdOjJKo5kMoVQGRcHT6Zx4qtv41igNpZRwohbLG4zv5HHTttnr1q6KzvmRBdcUgKAgwRRsYw/p02HrRtBTK4Ib6a0lQxRoVk/DkkhX4SvXJIyc+VKbuWS1g8ISYuxBUMokB6dFPTPSrrhFsrhrm6lt7nEgBWMk6R0+Lvv08801uNcHCHSxS3jypaS7aMDY9AMZx9Bmlp5KKrKW6ESyLE8JHdCxZfI4G5z1xt0NH3N7JFZxc6L3oOCuuVQhO/YDORnzJpRayS3XGTbwSO0SqXuJpDqEcaAKQFGxbsM53PSmhlLTTM8IXBHJiboGGyL02z3Oe1J4YLJd7Pe0PDbG0lg4or88TEjXAp8OBjG4wOu1SsfcSXySsHjbV5p0228vSpWmCbD5Jr621zJqAY5ADFif+nJ86Ye8yz28VwZ5goOWQjBIH5cY3P0+tEw2SqfdgojiYnXou4WZPUqDvv611NZ8iHn8T94mRQOULcIpZxuD4tt9wCPWs/QLJp+HcTKWqGzs7Z105KtjJPnVJ4nwDikjx39hDbXHTmxeBiPXoDSu14hFE+FhZI2fAWRtRcnYAeEevbfehON2sLZkgXwvuDnNbpqSBRzkd8Q9kuIaYpuAwW/E7dlKMzTlHC+RUdfv3pQizw3Xui8HFnhdysRVs/+OfrXfsl7U3PCbrk3D5g/uJ3X/kVvpPa2O9RRDENDHGs96l/JS0ErRheF8E4pxK4DyQ3TTbn8d9GMHA2Byc48gMeea06+w0ctu8UsjDWpUlToK57jHf609sXR5GZQqsp2APWndq63EXMB201S+aRPps8+i/05gkjlJu5ebjSCrFScdATWZ9quCcR4biTiQkvII8eJpDq05AAx0OPlXsCMIpGAJbxDHl3oiextuIWojuYUlQ9VcZBzTcECbR4DbsJ7ZbU20twkzGRZhjUpAA2Hy6ef0zTW29m5Le5t4JCzKCXnmwAhA/L5knYHqMd816F7ScHj4XbieytIUhyNWmPxITnvWO4vPNbxK4c81+gPl51Hitlxzo+f0vhSO0l/MZZnbU4Riq59N8j7imnDeG8JuIDAnDdMbbPIH3+ZOc1l7eB5WDTOXdjkE/Onc1/LFEnDbBy08ulbkxtvGvfodjinhDmqMXNbxS33EbW0YyBJTGHD7yEE7d8biolkLIyRXB1rMhD4xpAIGV3O57E/TzNM7iyvrewkt+GcOuxNKoE12EGqU53091U7Dfcgb5pRPY8RQQi4E0UAOnSynw9yPLrU3ZNDESW1zNDbpzuY6jwh/wDcOfhC+fyO9fL+6eGaORVE6IdSclS4z3JxsNhj0+dJ5RMzmLmPEzHKPq7DO+1MCTBEZEXUgQhGkJzv5Y67kn71HkoLjNvd2MtwIBblMlnuDr1bdMN3zj/BVdzKpNreEO05BKhfEVOT/BGBj966s1vb62UBDFoOtplVVi09MbnfOT0/t6V3ZpaCcxyXrTMknLAhg1KT3wc9MdT0/aimLoOhhvuHym4in93iczaWUgyaeiDz3OdqpmS9ubMS2dtOWUctA8hOofbt13rQ28UUTPNJdPaQRjbnSIpl8mz1G3QAYx+ldwpnRlHGLYxyKzPGkjamORhs9TjpjenaHVim2uv6ZBNDJDBq1CW5w5LE48Kj0+I9etXC4iuxKZTGAI+aJF30tjyHXbbHpRkfD7RDoYErhs4QsGJ3JICigViX3/kS24EUilBKYiNOdsb7ac1DyCTsrhhkZNUt3FE7HJVWyD6jPT5VKu4zwZZ+JzyxArG5BXS2Adh2qVSpq7BpllloSGSW6wVyULcwxrj1G25JxgDrQNxcyX8kc78xIoyWhiYYMhA8IDHqQMADNF8QlPEIobVIJUQkKZQh1u3QKAM+EDfTuDVSWd6jLHHwueIFAIRMjRs2M/lbG+Bk7U0lsLO7fiMo8EqOzLGQzF228yCfsAP03q6f3gcOF8YGS1ZtLxIgxCwHwjsfpmkk1/HHFKhlVZAw1rEc4wCANXwkjIyB96O4Hx08PaVpED28i4khk3SQg5XY+R79qKcci6c8S4fcWbJJKhTVv8WDjp0+e1NYOP2Nj7pYuTznUPjHmfOvl5cQX0T3NjljKdTRz5Xc9MbeLt3Haq5OA2l+1tcXRYtAp0BTjJyK1+UrZM9Hp1pJFGVAUrqAwc+Y70+t7bTbk2/h8OAmcg+WDXm/AbriEdslvxB1kdHIRhnOnJx9cVvuA3qzxHU2yN0Oetb8Mgy2jOga19G881YNMGCdWkHJJ6CjuWBuO9JuMQ3lxcQW8ZMVq4bnTq3iXbYAevn6UikX313Y39hdxJNHIYhiQA5KnruPOvNuMcOu77iAWKJGRdgyAYrV+y/sLa+zUXE2F3LdteYAll3kRf7c/OiordIU0RjSPTvWc9mkHWhFwX2eS2w1z43PbtTu2tIY20iNUHYqoGKvEZ3zjJ3BNWAggFgvYZNRY6s45ChvFjHnipLDEyjZSW6jFSR9DkMcjOBXaAMQcA79BSsBHf8As9wniDfjWcPMAIDqoBAPXpQUfsZaNFHDBPKmCWVnAkby2LZxtTu+ZobqOUAhVwW+X+fxRkBRbl00nwtqQ52AOBmnSYjBcZ9grmRHkW5a4C42wcqqgHC74ySO9Znh1ndwQe6JaR2VjzdEpnYmaWQnsfPI+EYHUnpXuKsJQUIGeh2xST2h4FHfwrMij3q31PCf+oqR/NTJYpDR49dJ7zNfkJGzRtmPRk6jkgZ8zjJIPSg+GzSSMwjtsSaS2pyMAjPQZxqp9fQva21xby833zmBQG3xuMt13GTgUGtpLJFbwg+7iJubIR4jIoJzsAWPXripxVDzwJjWCNBNfxS28IBUTPIcM22BgEHfPT0pcTYXEknuVxLcb41JCcn/ALSz/wCYpoIXt5ILaJreWaRyMlucz+a6QcZ2PU4HeiOPXa2vC5rOw5DXnSWZFz16BTjBI88fLHWp1hDqzp+I3EYVFjVAFHhmcBs99tY2qVl7W4umRvEQVYg4iQDNSl4SwHo0UPGHgUQ2lpbxyodZeQEy+QIK4BGC2/6eS+94vxWbiz29/Eil1GSgIUggfmJO4O+PSr7WeBgzc0tLssQ5YkCMdxhc5BwewPyoW/S4eUqY5JUQkxPIyjOVy2gnxAjJ28hVx/wXCi9UtITdziHmP+DLGobCjbOO3WuLhrXhMcUEMpYybyyTZfPUbjIx59KrAtmZFuZoIpy+wd8E56ggd/L7V8lt7csTzOfO8oIYZAAGCck4327Zxiq/0VfhYbOWC0do3yrNpQFx42BPQHY46ZOd/WtBYyGICNm8QA3rPc25urzmTbtGAAQp0onYIMEbdunU/OmySEOpVidQ2ON6qLomSH0EzAF2wcDdvKtH7Me0PDI0lDTRvowSQRsaxpuITaPBcsFQjBycZrFtZHhF1osL5za3Eg0aVzy2GW8/SuhZRk9n6htbqK7iEkLqw74OcVaW2OwxWA/0lggtOHSsLySaa5YPIZHJy2+cDt9K3FxOkSO2dugxUt0NFd0+iJtBxvjFLJEAXK7eVfbuc6FKtsTk1wsuV23AO1YyeTWKo+Rs6eB98nOD0FfCxV9sENsM+dWI3NQ5rqRCfG2MEbbdKkoqfDAAdewNSMr8L4HfI7V8U6mcBgWXcbedcIQQwVcHPnnegR1xGNZ4gTvgZOPKguHORNGNWp1VkIJznTuKNm1NaghcOM48s/SlSXEXMLKUDlgQc4ztg4P0FNMBtazGSDUDg7AN6UYpABBOW86WxARhRH4iGIGDkdf2pkpXQDscHrSAzftjwK24jae98kvc266lCkgsB+Xbzrzaa5twvu0cUzJIwGtDho3XBwFBG2433xj7e1yABTnGD2x1rzDi15acC4qLNLa806mI92C4yTndz4sdPCvlSmujiIbfht5aBZnkW1iSI82SZdMgQsCdKjffb0/eho5Al+0sDHVGCwHwhtttS/IfPPWmk3FWksbqDh8EJlkBaeMkuWJOPzeLz6/WkttfTC4uba9RXDgtDyxgtg5xjfc+mKmP9KZXBdXl6nONnBOcka1ynfpjepSqaPlMOc8sbuNZQRAYz9KlaeLMTccM4VZcNUNdXVsb0IZYxIWcg+qDpvv5jFAXN6kLJK97NLJLJjlxoY0TB6jXnAxjtuN6rl4rfNGDcSXE0jAgu0abnYYAxjt5d6795Vkja+liuZFkYCOaCNG1g4GSB0HXO2dvnWS/TW01gV8Q4TG/G5IYbBApb4YgcAEZO48snyAO9cyW11DcjkLJPGgZZDG27Z/X0z3pld8QuI7KdmtsKWCPIxK8w6iDnfAHpmglu/dQTIViZcBkDljt2Hn86v0yLSBY7S+Z192iS1KEMztIS7DUNtxtjb7U4aYh1yxOB8R6mh7DRcPJecsB5PDqA8RHzr7cbKcVfCdhkhhuFAlGrz3qq34Fw6e6jYGaIlt9LdPKgY3YAHO9XrcMDpAOrNUptCcUz1T2XsOGcPij935rkDJdnP7ZrSTXasmF3Hqa8r4JJezFRbFo4s6WNbSBmiiZHdmkAGHI+I0OdjUAhptbnY6RkDHSr4RkYC9FBzmhoANAHU56/wD2i4zoAz3269qyNC2zbD6JFAHmDiiniLoVLHbt/wC6HtQJC2ojKgZz3phE2Bobf186YCZw0cxkVSWVcfMCpkAhlUrvnBom/j5TlypKEbnyoaAq0e2cZ7bmgRZK+mHYkDqdqzMdwXlnEksckIZfA2CVPZl+VabVmM5Ph79qwV/N7rPIoXUzTBdKjdQT1/WmI1thcCRgZCC3YqMZOc015yiI5IGXwB61kOFvy4RNJKWeWQ6AeuAMZ+9ORcB4xGxzpYdBvinQWNmQs5VugG3favMf9RYxbccV5GHLnTUux8LDY5OfL9q9LUnAYtqOK8p/1RvrS44ykEpikWKPBQyaTqyds0NWLose44daJBdz8MlurkIFJiYpKFIG7AHByT0OfMdqsM1jcoySJcC4Ch01qHMLdVODhux6HtQ9nd3EDKbcvNkbyLGW1+nU9fnVsNkqyvMY+RNOwAt7mcb9wVAOfod87b1lw06UzG8SVwl22M58UYBPr8f71KGu45jOwe/eORdpFiXbV37j9qlHn+it/gQEuIopAJbdvFlzqXG46eZHzoO8u8OknIZ3w2pABoz+w2/zeksk8kj45UZLDLLjYYz+1Umca8ugfAz4mfp6EHpWq+Zm5ILmu3UyI0rpGdygYnUfU1whR5XVwwcqCSTncn0+dCy3MLqqJAUwd2RyTj69aJ4XHDNewoJnbJzgrjA/mr8k2jWwosUCRoAFVQABVEx3q0uAcZxiqZGyfKkykVhQD86PsLF58NpJ0/2nc+dC20euQqds7ZPatHwqMxty5BpVcEEHr16fU1LKGthAEbmRSeA4BVhkn606j1CLWjN00oBtg+Zz3pdEEl0EP+GBllyAAfWiYZVlk/KQPCwXfHfrWbKDonwU5gGwO+KLc6Susago237mgVYMSS2TjRt1PSibUnSxYbZByR27bVQgm1lKyuuQWxn7UyV1bTggAdN6T6zE6OwYk5JOMYFGw3UTassFwOvkaYB4w4dXOfWlcyi3eQDAz9M0Uk3j2c/+HWl3GLyJJUJbLdMHNAM6mkxG4DhlBOfMVgeLXAtrlZChDPJkk9NI3P1raPcQtCxEgGAPEdjnrXk3tpxKeXiTQW+REhyPn51VE2ba2u4wYptICRbAHvn0prw6ZZZonQ5AAP3Brz7g/ElvoyGY+EAEdK2Hs8oRZHZ8jA0jz6UCRtFTU6qANuuK8y47wvicV7cXckURikmJ5pVVZN9jnBPpXothdic6Y9ie460P7SWavw9mJIVRvnfP0pNJopOmeOcZGlSReymMnS69dJ+3fPkPnQ8NqWjkPiSJlOCcrpyCDgtgdDnqM0zuYrYzR34ZuWVK5CZWTGxVhuR0HmNx8qpaaJrgNBbGVXI1Ays6AZwFwCduuxHkNqzT4VJAIHFkUC3vg8ePCXhSQj6nP74qVdFPwuF5oxJdELIRmGZIkPnhWXUBnPX9sVKuiPRmmzykY5LOoLP1AGT5eoJ+1cs0hQgqkiHGCwG4/eireKSUGZTG8KLokDbE9x/G9c3DrCNLFmYjZUGQfLUSK1MwcWpcEqsis2PEWUjv6g0bwWz18YtzDKwEeTIuMHIBzjzBNBqitaibRoySCuOu33rrhnElsrwEKSm6lsYxnpj0qhGtuleCXfGk+lDlstntRHvMdxbgHGSM0Asml2BPTpUtFJjG3AG7EA5GAac8Mm5Xx5bQAcAZLLntWcS4zg5OB3o4XwVVYt4l3G2D9x6VBZqZ74F442wdlGo4OoGrbOTTEQrqZZRqzj4yN/tjtWThu3OomQh2O5Y9aaQXSmAGN2j17DUTjOdgT/NKhmliuxKhdSfwhggfPvRUN3qQ8s69J19NyPlWOHERCraXzJrzggDX9a+JdvLFmFGUBdhjfY5APy3ooLNy/EI4hHg9fDk79e3SuTONiuVYA4xsPn86z9t47S1WU6XV9ZOrJpnaATys7NpRSdzSoLHAuuXbEvISFGdR338jWI4nevfx3BnkKHfA1fF6YzjFX+1vFHtItMB1xj8oP+ZFY6DjRlnMeFdznwKMhR5ZqZWhrJdHxm6tLErBcRsWUxCAsc/P0oeDhPGLtCVtGDuM65iB/NN+D8GgvrxLu4jdmQ/7Kjbrtnzrf8G4c1xMQF5arkkadh361T+l6EoVs864N7D+0ELu7ywKpOcR5bP1wP5rY2fAL+GzK++8p875jyK2tlnQpwhCnSQTj60r4iZVYtzoTiTChznUtNtsKQJwuG74cQZ5FZiceHpjzH3o/jyrP7O3+qcxOkZfV6D6/wA1l+J8bFteJazAGRf9tlOABjq2TS/jXFry8BjgETQHDkTLsisAcnJAG+dj5UlJLAU2ZKzMlxw+4Ae5kiDPLC8mGd2UYkGO4wR9qotmlhW4c2miSPDO5HLJPYKCc9fLJNNpmitlt4oLiJWWaRoZSrgNjAYYUdM+QI/agLvhsXPNxJc20czNzQqynQd/iBIFQnkdgk0PDrhllveHLFMy5ZUcqD641DFSnFrwyBoySVQ5wRHdR4+e+T+tSn7SwFGWRzKNe8cTA/Gegx8XyH0FBS6IECpO5IG7H4W9cZx1q27/ABc6xIAMYBYafMf56UPDo5ggmU8sscHqR32P8VujJlszEDlvzCQoaQ6V3zjHUUKI4XPXZm2zsB5A4+1GXJDQzOrbyShiR+ZRkbn54oKSJlBdW1asZCfL/wBVS0J7LY7u4hBjQunLbTpc9D5VTJfTyEuz6SoG6jvVjN7wCNJ56D5awNvPqMdf+KoYK0QYIzENjGR1+lMVDSz4tlgsuknzU0y/qMOghmCnAypO/Ws/Z2rXbuhjRWC7DONJJG+KfNwZZLMxG7heSMlZWC+BdtmYkeFdiMjoRnGOkySKVg1zxuKEExnUfnTPhxuL2FcMoR1yAPKkfF+EW9gsfudyL2Q/E0KEqP8AtP5v06194BxG6svAYppLYHAZUJKnHb98UqTWB2+m3sbJI3GpeaehAOa09pw/Xbsyqi6hgajuKR8F4zYxQqzOqrsCrfFv6HfNGT+0N7cKicNsy0TkgXR8KqfXtjyyaltIqmwkwQWgaSW4Cso36AH61m7n2p94nntrAyKkELyvKThML1yfUlR9aVe0Mly14kN7xBJUkO5GSUIPXI267dTXFzw+Sw4KixQvInEW/EiBClUTPTHdjjv+U560lKLDyxXd3nFrmJ3kOsB3LQrhlKrpO43xnJ+1GezsOOIGIJlSc6TuQPL/ADyoBuHXSRy3HN/BtXVGdtsAkAHftkjpTK0umtHYETSh1VlMJ1rk/wB3kcZ6f/XPKpBFdN1HPFEmixYKC2nWNgCK4sPa27Sa4jiaaeOLClYEySSemBWaa4nj0heUy5OA+UcDuvr33A+1VRcRSz1GC2YRuhLNGdnHQgbbnt51h5a0aWa9fafiarKs8K25f4FLqWA7ZXNLJLq8l5sPEOL2yCPLGPWUbAGcfTBPbal9ldR3kUjFbeWNIw5VGy4J2CtHjOckDHQ9qrjsBIAYDcKQoQctsEeZCso9T1p1LorXC7MazxEuuneR42QEPvvk+mO/37UZO6XltA3EYmPKZwZC+VI+JSNsZJZh07DNKmuooIZTPNIiQzlGWRG/FxtkDOcb9enepwK8kQ3FsG1rgSxlnCgoNzjY6tic7bUKFA3YNNNcS32eShkAAVWD9O8exIHbGBvueu9G20nLkicTiCJpDqhDBmGxy2N87jGfvV78SIjdTw5Yo4gdAefbcdxjHnvnal6zQRaJf6ZAiE+Hm62Gc9SSxx9uo9KKCuji44jwSCZkuYpZZNssUSI9P7d8fepSyX2mt7WRo+XZxNnLJy0OCf8AO9Sl5l+CtF1zFDeTyC4gif4lJ0DJ9c9c0BxThdqkFpGiaQ9yiMR1w/X5VKlVBuxSB7mwt5biSBlIjR1jVVOAFGMf/aYeyns/YcUmujciQFINY0NjJH+dqlSrbYun0Ri64WbU/h2/Mzy4gFBYKTqPcnI6mh7+wtoDahI1LXkMUkjsoJDMTnTthegGRv61KlJPIhHbhYrW6uFX8RYC25ODggb777E059mEF+rx3TOwdeYSrFTkKSOnyH81KlaT0KJp+E2FtehpZolyowAFGBk71l7tmgns4c8xGLMeYAe2w+Q/n5VKlZLZfA7hUjHUvhIjiecakVhqXIGQQRj6Vo+LW/LtHvGmmluFCoryvq05TJIB6VKlKWyoiXhEI4lfRx3bF1jCt0XxZZgc7eg6YNUe1t89txCW3hiiVIpFjj2JKqMnA38yalSlETHt/ZJY8DgUubgXSLIRMiYjJ/tCqB9waytxczKixyMkq8oLhokXbfbwgVKlV0OHNxcSe6zfD+FIGXwg5J1HJzXSSySSaXdj40cYYjBbTnGOnWpUoAs4zNLHwmKWOV1eR31MGOTpXI3+v6ClFkjLO4SaZTK/LduYclT1Gf0qVKuGiJbBm4vfJO8bzc6JnwY5VDLit9Y8KsraytbyOH8Qv8JY4GoeLGN8HyzjYVKlT9MFR0d/022hnRQHZdUoAdyQunpj/wB1lfaC9mgXh2gry7iP8WFhlGJcjJHnvUqVMf8ApFcOZ3S3kNsbeGYQExq8qZYgE4ye9SpUoEf/2Q=="/>
          <p:cNvSpPr>
            <a:spLocks noChangeAspect="1" noChangeArrowheads="1"/>
          </p:cNvSpPr>
          <p:nvPr/>
        </p:nvSpPr>
        <p:spPr bwMode="auto">
          <a:xfrm>
            <a:off x="368300" y="-241300"/>
            <a:ext cx="1657350" cy="1114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3080" name="Picture 8" descr="http://www.kuleuven.be/thomas/images/cms/Elisabeth/paasla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4015406"/>
            <a:ext cx="3782653" cy="25473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34067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3</a:t>
            </a:r>
            <a:r>
              <a:rPr lang="nl-NL" sz="2400" dirty="0" smtClean="0">
                <a:solidFill>
                  <a:srgbClr val="FFFF00"/>
                </a:solidFill>
                <a:latin typeface="Arial" pitchFamily="34" charset="0"/>
                <a:cs typeface="Arial" pitchFamily="34" charset="0"/>
              </a:rPr>
              <a:t>. </a:t>
            </a:r>
            <a:r>
              <a:rPr lang="nl-NL" sz="2400" dirty="0" smtClean="0">
                <a:solidFill>
                  <a:srgbClr val="FFFF00"/>
                </a:solidFill>
              </a:rPr>
              <a:t>Een volkomen lam</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3416320"/>
          </a:xfrm>
          <a:prstGeom prst="rect">
            <a:avLst/>
          </a:prstGeom>
          <a:noFill/>
        </p:spPr>
        <p:txBody>
          <a:bodyPr wrap="square" rtlCol="0">
            <a:spAutoFit/>
          </a:bodyPr>
          <a:lstStyle/>
          <a:p>
            <a:r>
              <a:rPr lang="nl-NL" sz="2400" b="1" dirty="0" smtClean="0">
                <a:solidFill>
                  <a:srgbClr val="FFFF00"/>
                </a:solidFill>
              </a:rPr>
              <a:t>Johannes 1:29-34</a:t>
            </a:r>
            <a:br>
              <a:rPr lang="nl-NL" sz="2400" b="1" dirty="0" smtClean="0">
                <a:solidFill>
                  <a:srgbClr val="FFFF00"/>
                </a:solidFill>
              </a:rPr>
            </a:br>
            <a:r>
              <a:rPr lang="nl-NL" sz="2400" dirty="0">
                <a:solidFill>
                  <a:srgbClr val="FFFF00"/>
                </a:solidFill>
              </a:rPr>
              <a:t>Des anderen daags zag Johannes Jezus tot zich komende, en </a:t>
            </a:r>
            <a:r>
              <a:rPr lang="nl-NL" sz="2400" dirty="0" err="1">
                <a:solidFill>
                  <a:srgbClr val="FFFF00"/>
                </a:solidFill>
              </a:rPr>
              <a:t>zeide</a:t>
            </a:r>
            <a:r>
              <a:rPr lang="nl-NL" sz="2400" dirty="0">
                <a:solidFill>
                  <a:srgbClr val="FFFF00"/>
                </a:solidFill>
              </a:rPr>
              <a:t>: Zie het Lam Gods, Dat de zonde der wereld wegneemt </a:t>
            </a:r>
            <a:r>
              <a:rPr lang="nl-NL" sz="2400" dirty="0" smtClean="0">
                <a:solidFill>
                  <a:srgbClr val="FFFF00"/>
                </a:solidFill>
              </a:rPr>
              <a:t>!</a:t>
            </a:r>
            <a:r>
              <a:rPr lang="nl-NL" sz="2400" b="1" dirty="0"/>
              <a:t> </a:t>
            </a:r>
            <a:r>
              <a:rPr lang="nl-NL" sz="2400" dirty="0" smtClean="0">
                <a:solidFill>
                  <a:srgbClr val="FFFF00"/>
                </a:solidFill>
              </a:rPr>
              <a:t>Deze </a:t>
            </a:r>
            <a:r>
              <a:rPr lang="nl-NL" sz="2400" dirty="0">
                <a:solidFill>
                  <a:srgbClr val="FFFF00"/>
                </a:solidFill>
              </a:rPr>
              <a:t>is het, van Welken ik gezegd heb: Na mij komt een Man, Die voor mij geworden is, want Hij was eer dan ik. </a:t>
            </a:r>
            <a:r>
              <a:rPr lang="nl-NL" sz="2400" dirty="0" smtClean="0">
                <a:solidFill>
                  <a:srgbClr val="FFFF00"/>
                </a:solidFill>
              </a:rPr>
              <a:t>En </a:t>
            </a:r>
            <a:r>
              <a:rPr lang="nl-NL" sz="2400" dirty="0">
                <a:solidFill>
                  <a:srgbClr val="FFFF00"/>
                </a:solidFill>
              </a:rPr>
              <a:t>ik kende Hem niet; maar opdat Hij aan </a:t>
            </a:r>
            <a:r>
              <a:rPr lang="nl-NL" sz="2400" dirty="0" smtClean="0">
                <a:solidFill>
                  <a:srgbClr val="FFFF00"/>
                </a:solidFill>
              </a:rPr>
              <a:t>Israël </a:t>
            </a:r>
            <a:r>
              <a:rPr lang="nl-NL" sz="2400" dirty="0">
                <a:solidFill>
                  <a:srgbClr val="FFFF00"/>
                </a:solidFill>
              </a:rPr>
              <a:t>zou geopenbaard worden, daarom ben ik gekomen, dopende met het water.  </a:t>
            </a:r>
          </a:p>
        </p:txBody>
      </p:sp>
      <p:pic>
        <p:nvPicPr>
          <p:cNvPr id="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1322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3</a:t>
            </a:r>
            <a:r>
              <a:rPr lang="nl-NL" sz="2400" dirty="0" smtClean="0">
                <a:solidFill>
                  <a:srgbClr val="FFFF00"/>
                </a:solidFill>
                <a:latin typeface="Arial" pitchFamily="34" charset="0"/>
                <a:cs typeface="Arial" pitchFamily="34" charset="0"/>
              </a:rPr>
              <a:t>. </a:t>
            </a:r>
            <a:r>
              <a:rPr lang="nl-NL" sz="2400" dirty="0" smtClean="0">
                <a:solidFill>
                  <a:srgbClr val="FFFF00"/>
                </a:solidFill>
              </a:rPr>
              <a:t>Een volkomen lam</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3416320"/>
          </a:xfrm>
          <a:prstGeom prst="rect">
            <a:avLst/>
          </a:prstGeom>
          <a:noFill/>
        </p:spPr>
        <p:txBody>
          <a:bodyPr wrap="square" rtlCol="0">
            <a:spAutoFit/>
          </a:bodyPr>
          <a:lstStyle/>
          <a:p>
            <a:r>
              <a:rPr lang="nl-NL" sz="2400" b="1" dirty="0" smtClean="0">
                <a:solidFill>
                  <a:srgbClr val="FFFF00"/>
                </a:solidFill>
              </a:rPr>
              <a:t>Johannes 1:29-34</a:t>
            </a:r>
            <a:br>
              <a:rPr lang="nl-NL" sz="2400" b="1" dirty="0" smtClean="0">
                <a:solidFill>
                  <a:srgbClr val="FFFF00"/>
                </a:solidFill>
              </a:rPr>
            </a:br>
            <a:r>
              <a:rPr lang="nl-NL" sz="2400" dirty="0" smtClean="0">
                <a:solidFill>
                  <a:srgbClr val="FFFF00"/>
                </a:solidFill>
              </a:rPr>
              <a:t>En </a:t>
            </a:r>
            <a:r>
              <a:rPr lang="nl-NL" sz="2400" dirty="0">
                <a:solidFill>
                  <a:srgbClr val="FFFF00"/>
                </a:solidFill>
              </a:rPr>
              <a:t>Johannes getuigde, zeggende: Ik heb den Geest zien nederdalen uit den hemel, gelijk een duif, en bleef op Hem.  </a:t>
            </a:r>
            <a:r>
              <a:rPr lang="nl-NL" sz="2400" dirty="0" smtClean="0">
                <a:solidFill>
                  <a:srgbClr val="FFFF00"/>
                </a:solidFill>
              </a:rPr>
              <a:t>En </a:t>
            </a:r>
            <a:r>
              <a:rPr lang="nl-NL" sz="2400" dirty="0">
                <a:solidFill>
                  <a:srgbClr val="FFFF00"/>
                </a:solidFill>
              </a:rPr>
              <a:t>ik kende Hem niet; maar Die mij gezonden heeft, om te dopen met water, Die had mij gezegd: Op Welken gij den Geest zult zien nederdalen, en op Hem blijven, Deze is het, Die met den Heiligen Geest doopt. </a:t>
            </a:r>
            <a:r>
              <a:rPr lang="nl-NL" sz="2400" dirty="0" smtClean="0">
                <a:solidFill>
                  <a:srgbClr val="FFFF00"/>
                </a:solidFill>
              </a:rPr>
              <a:t>En </a:t>
            </a:r>
            <a:r>
              <a:rPr lang="nl-NL" sz="2400" dirty="0">
                <a:solidFill>
                  <a:srgbClr val="FFFF00"/>
                </a:solidFill>
              </a:rPr>
              <a:t>ik heb gezien, en heb getuigd, dat Deze de Zoon van God is. </a:t>
            </a:r>
          </a:p>
        </p:txBody>
      </p:sp>
      <p:pic>
        <p:nvPicPr>
          <p:cNvPr id="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9515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3</a:t>
            </a:r>
            <a:r>
              <a:rPr lang="nl-NL" sz="2400" dirty="0" smtClean="0">
                <a:solidFill>
                  <a:srgbClr val="FFFF00"/>
                </a:solidFill>
                <a:latin typeface="Arial" pitchFamily="34" charset="0"/>
                <a:cs typeface="Arial" pitchFamily="34" charset="0"/>
              </a:rPr>
              <a:t>. </a:t>
            </a:r>
            <a:r>
              <a:rPr lang="nl-NL" sz="2400" dirty="0" smtClean="0">
                <a:solidFill>
                  <a:srgbClr val="FFFF00"/>
                </a:solidFill>
              </a:rPr>
              <a:t>Een volkomen lam</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1569660"/>
          </a:xfrm>
          <a:prstGeom prst="rect">
            <a:avLst/>
          </a:prstGeom>
          <a:noFill/>
        </p:spPr>
        <p:txBody>
          <a:bodyPr wrap="square" rtlCol="0">
            <a:spAutoFit/>
          </a:bodyPr>
          <a:lstStyle/>
          <a:p>
            <a:r>
              <a:rPr lang="nl-NL" sz="2400" b="1" dirty="0" smtClean="0">
                <a:solidFill>
                  <a:srgbClr val="FFFF00"/>
                </a:solidFill>
              </a:rPr>
              <a:t>Johannes 1:35, 36</a:t>
            </a:r>
            <a:br>
              <a:rPr lang="nl-NL" sz="2400" b="1" dirty="0" smtClean="0">
                <a:solidFill>
                  <a:srgbClr val="FFFF00"/>
                </a:solidFill>
              </a:rPr>
            </a:br>
            <a:r>
              <a:rPr lang="nl-NL" sz="2400" dirty="0" smtClean="0">
                <a:solidFill>
                  <a:srgbClr val="FFFF00"/>
                </a:solidFill>
              </a:rPr>
              <a:t>Des </a:t>
            </a:r>
            <a:r>
              <a:rPr lang="nl-NL" sz="2400" dirty="0">
                <a:solidFill>
                  <a:srgbClr val="FFFF00"/>
                </a:solidFill>
              </a:rPr>
              <a:t>anderen daags wederom stond Johannes, en twee uit zijn </a:t>
            </a:r>
            <a:r>
              <a:rPr lang="nl-NL" sz="2400" dirty="0" smtClean="0">
                <a:solidFill>
                  <a:srgbClr val="FFFF00"/>
                </a:solidFill>
              </a:rPr>
              <a:t>discipelen. En </a:t>
            </a:r>
            <a:r>
              <a:rPr lang="nl-NL" sz="2400" dirty="0">
                <a:solidFill>
                  <a:srgbClr val="FFFF00"/>
                </a:solidFill>
              </a:rPr>
              <a:t>ziende op Jezus, </a:t>
            </a:r>
            <a:r>
              <a:rPr lang="nl-NL" sz="2400" i="1" dirty="0">
                <a:solidFill>
                  <a:srgbClr val="FFFF00"/>
                </a:solidFill>
              </a:rPr>
              <a:t>daar </a:t>
            </a:r>
            <a:r>
              <a:rPr lang="nl-NL" sz="2400" dirty="0">
                <a:solidFill>
                  <a:srgbClr val="FFFF00"/>
                </a:solidFill>
              </a:rPr>
              <a:t>wandelende, </a:t>
            </a:r>
            <a:r>
              <a:rPr lang="nl-NL" sz="2400" dirty="0" err="1">
                <a:solidFill>
                  <a:srgbClr val="FFFF00"/>
                </a:solidFill>
              </a:rPr>
              <a:t>zeide</a:t>
            </a:r>
            <a:r>
              <a:rPr lang="nl-NL" sz="2400" dirty="0">
                <a:solidFill>
                  <a:srgbClr val="FFFF00"/>
                </a:solidFill>
              </a:rPr>
              <a:t> hij: Ziet, het Lam Gods ! </a:t>
            </a:r>
          </a:p>
        </p:txBody>
      </p:sp>
      <p:pic>
        <p:nvPicPr>
          <p:cNvPr id="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43061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3</a:t>
            </a:r>
            <a:r>
              <a:rPr lang="nl-NL" sz="2400" dirty="0" smtClean="0">
                <a:solidFill>
                  <a:srgbClr val="FFFF00"/>
                </a:solidFill>
                <a:latin typeface="Arial" pitchFamily="34" charset="0"/>
                <a:cs typeface="Arial" pitchFamily="34" charset="0"/>
              </a:rPr>
              <a:t>. </a:t>
            </a:r>
            <a:r>
              <a:rPr lang="nl-NL" sz="2400" dirty="0" smtClean="0">
                <a:solidFill>
                  <a:srgbClr val="FFFF00"/>
                </a:solidFill>
              </a:rPr>
              <a:t>Een volkomen lam</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3785652"/>
          </a:xfrm>
          <a:prstGeom prst="rect">
            <a:avLst/>
          </a:prstGeom>
          <a:noFill/>
        </p:spPr>
        <p:txBody>
          <a:bodyPr wrap="square" rtlCol="0">
            <a:spAutoFit/>
          </a:bodyPr>
          <a:lstStyle/>
          <a:p>
            <a:r>
              <a:rPr lang="nl-NL" sz="2400" dirty="0">
                <a:solidFill>
                  <a:srgbClr val="FFFF00"/>
                </a:solidFill>
              </a:rPr>
              <a:t>1 Peter </a:t>
            </a:r>
            <a:r>
              <a:rPr lang="nl-NL" sz="2400" dirty="0" smtClean="0">
                <a:solidFill>
                  <a:srgbClr val="FFFF00"/>
                </a:solidFill>
              </a:rPr>
              <a:t>1:13-19</a:t>
            </a:r>
            <a:r>
              <a:rPr lang="nl-NL" sz="2400" b="1" dirty="0" smtClean="0">
                <a:solidFill>
                  <a:srgbClr val="FFFF00"/>
                </a:solidFill>
              </a:rPr>
              <a:t/>
            </a:r>
            <a:br>
              <a:rPr lang="nl-NL" sz="2400" b="1" dirty="0" smtClean="0">
                <a:solidFill>
                  <a:srgbClr val="FFFF00"/>
                </a:solidFill>
              </a:rPr>
            </a:br>
            <a:r>
              <a:rPr lang="nl-NL" sz="2400" dirty="0" smtClean="0">
                <a:solidFill>
                  <a:srgbClr val="FFFF00"/>
                </a:solidFill>
              </a:rPr>
              <a:t>Daarom </a:t>
            </a:r>
            <a:r>
              <a:rPr lang="nl-NL" sz="2400" dirty="0">
                <a:solidFill>
                  <a:srgbClr val="FFFF00"/>
                </a:solidFill>
              </a:rPr>
              <a:t>opschortende de lenden uws </a:t>
            </a:r>
            <a:r>
              <a:rPr lang="nl-NL" sz="2400" dirty="0" err="1" smtClean="0">
                <a:solidFill>
                  <a:srgbClr val="FFFF00"/>
                </a:solidFill>
              </a:rPr>
              <a:t>verstands</a:t>
            </a:r>
            <a:r>
              <a:rPr lang="nl-NL" sz="2400" dirty="0" smtClean="0">
                <a:solidFill>
                  <a:srgbClr val="FFFF00"/>
                </a:solidFill>
              </a:rPr>
              <a:t> </a:t>
            </a:r>
            <a:r>
              <a:rPr lang="nl-NL" sz="2400" dirty="0">
                <a:solidFill>
                  <a:srgbClr val="FFFF00"/>
                </a:solidFill>
              </a:rPr>
              <a:t>[</a:t>
            </a:r>
            <a:r>
              <a:rPr lang="nl-NL" sz="2400" dirty="0" smtClean="0">
                <a:solidFill>
                  <a:srgbClr val="FFFF00"/>
                </a:solidFill>
              </a:rPr>
              <a:t>vergelijk Ex. 12:11], </a:t>
            </a:r>
            <a:r>
              <a:rPr lang="nl-NL" sz="2400" i="1" dirty="0">
                <a:solidFill>
                  <a:srgbClr val="FFFF00"/>
                </a:solidFill>
              </a:rPr>
              <a:t>en </a:t>
            </a:r>
            <a:r>
              <a:rPr lang="nl-NL" sz="2400" dirty="0" err="1">
                <a:solidFill>
                  <a:srgbClr val="FFFF00"/>
                </a:solidFill>
              </a:rPr>
              <a:t>nuchteren</a:t>
            </a:r>
            <a:r>
              <a:rPr lang="nl-NL" sz="2400" dirty="0">
                <a:solidFill>
                  <a:srgbClr val="FFFF00"/>
                </a:solidFill>
              </a:rPr>
              <a:t> zijnde, hoopt </a:t>
            </a:r>
            <a:r>
              <a:rPr lang="nl-NL" sz="2400" dirty="0" err="1">
                <a:solidFill>
                  <a:srgbClr val="FFFF00"/>
                </a:solidFill>
              </a:rPr>
              <a:t>volkomenlijk</a:t>
            </a:r>
            <a:r>
              <a:rPr lang="nl-NL" sz="2400" dirty="0">
                <a:solidFill>
                  <a:srgbClr val="FFFF00"/>
                </a:solidFill>
              </a:rPr>
              <a:t> op de genade, die u toegebracht wordt in de openbaring van Jezus Christus. </a:t>
            </a:r>
            <a:r>
              <a:rPr lang="nl-NL" sz="2400" dirty="0" smtClean="0">
                <a:solidFill>
                  <a:srgbClr val="FFFF00"/>
                </a:solidFill>
              </a:rPr>
              <a:t>Als </a:t>
            </a:r>
            <a:r>
              <a:rPr lang="nl-NL" sz="2400" dirty="0">
                <a:solidFill>
                  <a:srgbClr val="FFFF00"/>
                </a:solidFill>
              </a:rPr>
              <a:t>gehoorzame kinderen, wordt niet gelijkvormig aan de begeerlijkheden, die te voren in uw onwetendheid waren; </a:t>
            </a:r>
            <a:r>
              <a:rPr lang="nl-NL" sz="2400" dirty="0" smtClean="0">
                <a:solidFill>
                  <a:srgbClr val="FFFF00"/>
                </a:solidFill>
              </a:rPr>
              <a:t>Maar </a:t>
            </a:r>
            <a:r>
              <a:rPr lang="nl-NL" sz="2400" dirty="0">
                <a:solidFill>
                  <a:srgbClr val="FFFF00"/>
                </a:solidFill>
              </a:rPr>
              <a:t>gelijk Hij, Die u geroepen heeft, heilig is, </a:t>
            </a:r>
            <a:r>
              <a:rPr lang="nl-NL" sz="2400" i="1" dirty="0">
                <a:solidFill>
                  <a:srgbClr val="FFFF00"/>
                </a:solidFill>
              </a:rPr>
              <a:t>zo </a:t>
            </a:r>
            <a:r>
              <a:rPr lang="nl-NL" sz="2400" dirty="0">
                <a:solidFill>
                  <a:srgbClr val="FFFF00"/>
                </a:solidFill>
              </a:rPr>
              <a:t>wordt ook </a:t>
            </a:r>
            <a:r>
              <a:rPr lang="nl-NL" sz="2400" dirty="0" err="1">
                <a:solidFill>
                  <a:srgbClr val="FFFF00"/>
                </a:solidFill>
              </a:rPr>
              <a:t>gijzelven</a:t>
            </a:r>
            <a:r>
              <a:rPr lang="nl-NL" sz="2400" dirty="0">
                <a:solidFill>
                  <a:srgbClr val="FFFF00"/>
                </a:solidFill>
              </a:rPr>
              <a:t> heilig in al </a:t>
            </a:r>
            <a:r>
              <a:rPr lang="nl-NL" sz="2400" i="1" dirty="0">
                <a:solidFill>
                  <a:srgbClr val="FFFF00"/>
                </a:solidFill>
              </a:rPr>
              <a:t>uw </a:t>
            </a:r>
            <a:r>
              <a:rPr lang="nl-NL" sz="2400" dirty="0">
                <a:solidFill>
                  <a:srgbClr val="FFFF00"/>
                </a:solidFill>
              </a:rPr>
              <a:t>wandel; </a:t>
            </a:r>
          </a:p>
        </p:txBody>
      </p:sp>
      <p:pic>
        <p:nvPicPr>
          <p:cNvPr id="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09940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3</a:t>
            </a:r>
            <a:r>
              <a:rPr lang="nl-NL" sz="2400" dirty="0" smtClean="0">
                <a:solidFill>
                  <a:srgbClr val="FFFF00"/>
                </a:solidFill>
                <a:latin typeface="Arial" pitchFamily="34" charset="0"/>
                <a:cs typeface="Arial" pitchFamily="34" charset="0"/>
              </a:rPr>
              <a:t>. </a:t>
            </a:r>
            <a:r>
              <a:rPr lang="nl-NL" sz="2400" dirty="0" smtClean="0">
                <a:solidFill>
                  <a:srgbClr val="FFFF00"/>
                </a:solidFill>
              </a:rPr>
              <a:t>Een volkomen lam</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4154984"/>
          </a:xfrm>
          <a:prstGeom prst="rect">
            <a:avLst/>
          </a:prstGeom>
          <a:noFill/>
        </p:spPr>
        <p:txBody>
          <a:bodyPr wrap="square" rtlCol="0">
            <a:spAutoFit/>
          </a:bodyPr>
          <a:lstStyle/>
          <a:p>
            <a:r>
              <a:rPr lang="nl-NL" sz="2400" b="1" dirty="0">
                <a:solidFill>
                  <a:srgbClr val="FFFF00"/>
                </a:solidFill>
              </a:rPr>
              <a:t>1 Peter </a:t>
            </a:r>
            <a:r>
              <a:rPr lang="nl-NL" sz="2400" b="1" dirty="0" smtClean="0">
                <a:solidFill>
                  <a:srgbClr val="FFFF00"/>
                </a:solidFill>
              </a:rPr>
              <a:t>1:13-19</a:t>
            </a:r>
            <a:br>
              <a:rPr lang="nl-NL" sz="2400" b="1" dirty="0" smtClean="0">
                <a:solidFill>
                  <a:srgbClr val="FFFF00"/>
                </a:solidFill>
              </a:rPr>
            </a:br>
            <a:r>
              <a:rPr lang="nl-NL" sz="2400" dirty="0" smtClean="0">
                <a:solidFill>
                  <a:srgbClr val="FFFF00"/>
                </a:solidFill>
              </a:rPr>
              <a:t>Daarom </a:t>
            </a:r>
            <a:r>
              <a:rPr lang="nl-NL" sz="2400" dirty="0">
                <a:solidFill>
                  <a:srgbClr val="FFFF00"/>
                </a:solidFill>
              </a:rPr>
              <a:t>dat er geschreven is: Zijt heilig, want Ik ben heilig. </a:t>
            </a:r>
            <a:r>
              <a:rPr lang="nl-NL" sz="2400" dirty="0" smtClean="0">
                <a:solidFill>
                  <a:srgbClr val="FFFF00"/>
                </a:solidFill>
              </a:rPr>
              <a:t>En </a:t>
            </a:r>
            <a:r>
              <a:rPr lang="nl-NL" sz="2400" dirty="0">
                <a:solidFill>
                  <a:srgbClr val="FFFF00"/>
                </a:solidFill>
              </a:rPr>
              <a:t>indien gij tot een Vader aanroept </a:t>
            </a:r>
            <a:r>
              <a:rPr lang="nl-NL" sz="2400" dirty="0" err="1">
                <a:solidFill>
                  <a:srgbClr val="FFFF00"/>
                </a:solidFill>
              </a:rPr>
              <a:t>Dengene</a:t>
            </a:r>
            <a:r>
              <a:rPr lang="nl-NL" sz="2400" dirty="0">
                <a:solidFill>
                  <a:srgbClr val="FFFF00"/>
                </a:solidFill>
              </a:rPr>
              <a:t>, Die zonder aanneming des </a:t>
            </a:r>
            <a:r>
              <a:rPr lang="nl-NL" sz="2400" dirty="0" err="1">
                <a:solidFill>
                  <a:srgbClr val="FFFF00"/>
                </a:solidFill>
              </a:rPr>
              <a:t>persoons</a:t>
            </a:r>
            <a:r>
              <a:rPr lang="nl-NL" sz="2400" dirty="0">
                <a:solidFill>
                  <a:srgbClr val="FFFF00"/>
                </a:solidFill>
              </a:rPr>
              <a:t> oordeelt naar eens </a:t>
            </a:r>
            <a:r>
              <a:rPr lang="nl-NL" sz="2400" dirty="0" err="1">
                <a:solidFill>
                  <a:srgbClr val="FFFF00"/>
                </a:solidFill>
              </a:rPr>
              <a:t>iegelijks</a:t>
            </a:r>
            <a:r>
              <a:rPr lang="nl-NL" sz="2400" dirty="0">
                <a:solidFill>
                  <a:srgbClr val="FFFF00"/>
                </a:solidFill>
              </a:rPr>
              <a:t> werk, zo wandelt in vreze den tijd uwer inwoning; </a:t>
            </a:r>
            <a:r>
              <a:rPr lang="nl-NL" sz="2400" dirty="0" smtClean="0">
                <a:solidFill>
                  <a:srgbClr val="FFFF00"/>
                </a:solidFill>
              </a:rPr>
              <a:t>Wetende </a:t>
            </a:r>
            <a:r>
              <a:rPr lang="nl-NL" sz="2400" dirty="0">
                <a:solidFill>
                  <a:srgbClr val="FFFF00"/>
                </a:solidFill>
              </a:rPr>
              <a:t>dat gij niet door vergankelijke dingen, zilver of goud, verlost zijt uit uw ijdele wandeling, die </a:t>
            </a:r>
            <a:r>
              <a:rPr lang="nl-NL" sz="2400" i="1" dirty="0">
                <a:solidFill>
                  <a:srgbClr val="FFFF00"/>
                </a:solidFill>
              </a:rPr>
              <a:t>u </a:t>
            </a:r>
            <a:r>
              <a:rPr lang="nl-NL" sz="2400" dirty="0">
                <a:solidFill>
                  <a:srgbClr val="FFFF00"/>
                </a:solidFill>
              </a:rPr>
              <a:t>van de vaderen overgeleverd </a:t>
            </a:r>
            <a:r>
              <a:rPr lang="nl-NL" sz="2400" i="1" dirty="0">
                <a:solidFill>
                  <a:srgbClr val="FFFF00"/>
                </a:solidFill>
              </a:rPr>
              <a:t>is</a:t>
            </a:r>
            <a:r>
              <a:rPr lang="nl-NL" sz="2400" dirty="0">
                <a:solidFill>
                  <a:srgbClr val="FFFF00"/>
                </a:solidFill>
              </a:rPr>
              <a:t>;  </a:t>
            </a:r>
            <a:r>
              <a:rPr lang="nl-NL" sz="2400" dirty="0" smtClean="0">
                <a:solidFill>
                  <a:srgbClr val="FFFF00"/>
                </a:solidFill>
              </a:rPr>
              <a:t>Maar </a:t>
            </a:r>
            <a:r>
              <a:rPr lang="nl-NL" sz="2400" dirty="0">
                <a:solidFill>
                  <a:srgbClr val="FFFF00"/>
                </a:solidFill>
              </a:rPr>
              <a:t>door het dierbaar bloed van Christus, als van een </a:t>
            </a:r>
            <a:r>
              <a:rPr lang="nl-NL" sz="2400" dirty="0" err="1">
                <a:solidFill>
                  <a:srgbClr val="FFFF00"/>
                </a:solidFill>
              </a:rPr>
              <a:t>onbestraffelijk</a:t>
            </a:r>
            <a:r>
              <a:rPr lang="nl-NL" sz="2400" dirty="0">
                <a:solidFill>
                  <a:srgbClr val="FFFF00"/>
                </a:solidFill>
              </a:rPr>
              <a:t> en onbevlekt Lam; </a:t>
            </a:r>
          </a:p>
        </p:txBody>
      </p:sp>
      <p:pic>
        <p:nvPicPr>
          <p:cNvPr id="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95887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3</a:t>
            </a:r>
            <a:r>
              <a:rPr lang="nl-NL" sz="2400" dirty="0" smtClean="0">
                <a:solidFill>
                  <a:srgbClr val="FFFF00"/>
                </a:solidFill>
                <a:latin typeface="Arial" pitchFamily="34" charset="0"/>
                <a:cs typeface="Arial" pitchFamily="34" charset="0"/>
              </a:rPr>
              <a:t>. </a:t>
            </a:r>
            <a:r>
              <a:rPr lang="nl-NL" sz="2400" dirty="0" smtClean="0">
                <a:solidFill>
                  <a:srgbClr val="FFFF00"/>
                </a:solidFill>
              </a:rPr>
              <a:t>Een volkomen lam</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461665"/>
          </a:xfrm>
          <a:prstGeom prst="rect">
            <a:avLst/>
          </a:prstGeom>
          <a:noFill/>
        </p:spPr>
        <p:txBody>
          <a:bodyPr wrap="square" rtlCol="0">
            <a:spAutoFit/>
          </a:bodyPr>
          <a:lstStyle/>
          <a:p>
            <a:r>
              <a:rPr lang="nl-NL" sz="2400" dirty="0" smtClean="0">
                <a:solidFill>
                  <a:srgbClr val="FFFF00"/>
                </a:solidFill>
              </a:rPr>
              <a:t>Geen been ervan gebroken</a:t>
            </a:r>
            <a:endParaRPr lang="nl-NL" sz="2400" dirty="0">
              <a:solidFill>
                <a:srgbClr val="FFFF00"/>
              </a:solidFill>
            </a:endParaRPr>
          </a:p>
        </p:txBody>
      </p:sp>
      <p:sp>
        <p:nvSpPr>
          <p:cNvPr id="6" name="Tekstvak 5"/>
          <p:cNvSpPr txBox="1"/>
          <p:nvPr/>
        </p:nvSpPr>
        <p:spPr>
          <a:xfrm>
            <a:off x="923512" y="3226390"/>
            <a:ext cx="7272808" cy="1569660"/>
          </a:xfrm>
          <a:prstGeom prst="rect">
            <a:avLst/>
          </a:prstGeom>
          <a:noFill/>
        </p:spPr>
        <p:txBody>
          <a:bodyPr wrap="square" rtlCol="0">
            <a:spAutoFit/>
          </a:bodyPr>
          <a:lstStyle/>
          <a:p>
            <a:r>
              <a:rPr lang="nl-NL" sz="2400" dirty="0" smtClean="0">
                <a:solidFill>
                  <a:srgbClr val="FFFF00"/>
                </a:solidFill>
              </a:rPr>
              <a:t>Exodus 12:46</a:t>
            </a:r>
            <a:br>
              <a:rPr lang="nl-NL" sz="2400" dirty="0" smtClean="0">
                <a:solidFill>
                  <a:srgbClr val="FFFF00"/>
                </a:solidFill>
              </a:rPr>
            </a:br>
            <a:r>
              <a:rPr lang="nl-NL" sz="2400" dirty="0" smtClean="0">
                <a:solidFill>
                  <a:srgbClr val="FFFF00"/>
                </a:solidFill>
              </a:rPr>
              <a:t>In </a:t>
            </a:r>
            <a:r>
              <a:rPr lang="nl-NL" sz="2400" dirty="0">
                <a:solidFill>
                  <a:srgbClr val="FFFF00"/>
                </a:solidFill>
              </a:rPr>
              <a:t>een huis zal het gegeten worden; gij zult van het vlees niet buiten uit het huis dragen, en gij zult geen been daaraan breken. </a:t>
            </a:r>
          </a:p>
        </p:txBody>
      </p:sp>
      <p:sp>
        <p:nvSpPr>
          <p:cNvPr id="8" name="Tekstvak 7"/>
          <p:cNvSpPr txBox="1"/>
          <p:nvPr/>
        </p:nvSpPr>
        <p:spPr>
          <a:xfrm>
            <a:off x="940804" y="4941168"/>
            <a:ext cx="7272808" cy="1569660"/>
          </a:xfrm>
          <a:prstGeom prst="rect">
            <a:avLst/>
          </a:prstGeom>
          <a:noFill/>
        </p:spPr>
        <p:txBody>
          <a:bodyPr wrap="square" rtlCol="0">
            <a:spAutoFit/>
          </a:bodyPr>
          <a:lstStyle/>
          <a:p>
            <a:r>
              <a:rPr lang="nl-NL" sz="2400" dirty="0" smtClean="0">
                <a:solidFill>
                  <a:srgbClr val="FFFF00"/>
                </a:solidFill>
              </a:rPr>
              <a:t>Numeri 9:12</a:t>
            </a:r>
            <a:br>
              <a:rPr lang="nl-NL" sz="2400" dirty="0" smtClean="0">
                <a:solidFill>
                  <a:srgbClr val="FFFF00"/>
                </a:solidFill>
              </a:rPr>
            </a:br>
            <a:r>
              <a:rPr lang="nl-NL" sz="2400" dirty="0" smtClean="0">
                <a:solidFill>
                  <a:srgbClr val="FFFF00"/>
                </a:solidFill>
              </a:rPr>
              <a:t>Zij </a:t>
            </a:r>
            <a:r>
              <a:rPr lang="nl-NL" sz="2400" dirty="0">
                <a:solidFill>
                  <a:srgbClr val="FFFF00"/>
                </a:solidFill>
              </a:rPr>
              <a:t>zullen daarvan niet overlaten tot den morgen, en zullen daaraan geen been breken; naar alle inzetting van het </a:t>
            </a:r>
            <a:r>
              <a:rPr lang="nl-NL" sz="2400" dirty="0" err="1">
                <a:solidFill>
                  <a:srgbClr val="FFFF00"/>
                </a:solidFill>
              </a:rPr>
              <a:t>pascha</a:t>
            </a:r>
            <a:r>
              <a:rPr lang="nl-NL" sz="2400" dirty="0">
                <a:solidFill>
                  <a:srgbClr val="FFFF00"/>
                </a:solidFill>
              </a:rPr>
              <a:t> zullen zij dat houden. </a:t>
            </a:r>
          </a:p>
        </p:txBody>
      </p:sp>
      <p:pic>
        <p:nvPicPr>
          <p:cNvPr id="7"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8996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3</a:t>
            </a:r>
            <a:r>
              <a:rPr lang="nl-NL" sz="2400" dirty="0" smtClean="0">
                <a:solidFill>
                  <a:srgbClr val="FFFF00"/>
                </a:solidFill>
                <a:latin typeface="Arial" pitchFamily="34" charset="0"/>
                <a:cs typeface="Arial" pitchFamily="34" charset="0"/>
              </a:rPr>
              <a:t>. </a:t>
            </a:r>
            <a:r>
              <a:rPr lang="nl-NL" sz="2400" dirty="0" smtClean="0">
                <a:solidFill>
                  <a:srgbClr val="FFFF00"/>
                </a:solidFill>
              </a:rPr>
              <a:t>Een volkomen lam</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461665"/>
          </a:xfrm>
          <a:prstGeom prst="rect">
            <a:avLst/>
          </a:prstGeom>
          <a:noFill/>
        </p:spPr>
        <p:txBody>
          <a:bodyPr wrap="square" rtlCol="0">
            <a:spAutoFit/>
          </a:bodyPr>
          <a:lstStyle/>
          <a:p>
            <a:r>
              <a:rPr lang="nl-NL" sz="2400" dirty="0" smtClean="0">
                <a:solidFill>
                  <a:srgbClr val="FFFF00"/>
                </a:solidFill>
              </a:rPr>
              <a:t>Geen been ervan gebroken</a:t>
            </a:r>
            <a:endParaRPr lang="nl-NL" sz="2400" dirty="0">
              <a:solidFill>
                <a:srgbClr val="FFFF00"/>
              </a:solidFill>
            </a:endParaRPr>
          </a:p>
        </p:txBody>
      </p:sp>
      <p:sp>
        <p:nvSpPr>
          <p:cNvPr id="6" name="Tekstvak 5"/>
          <p:cNvSpPr txBox="1"/>
          <p:nvPr/>
        </p:nvSpPr>
        <p:spPr>
          <a:xfrm>
            <a:off x="923512" y="3226390"/>
            <a:ext cx="7272808" cy="3416320"/>
          </a:xfrm>
          <a:prstGeom prst="rect">
            <a:avLst/>
          </a:prstGeom>
          <a:noFill/>
        </p:spPr>
        <p:txBody>
          <a:bodyPr wrap="square" rtlCol="0">
            <a:spAutoFit/>
          </a:bodyPr>
          <a:lstStyle/>
          <a:p>
            <a:r>
              <a:rPr lang="nl-NL" sz="2400" dirty="0" smtClean="0">
                <a:solidFill>
                  <a:srgbClr val="FFFF00"/>
                </a:solidFill>
              </a:rPr>
              <a:t>Johannes 19:31-36</a:t>
            </a:r>
            <a:br>
              <a:rPr lang="nl-NL" sz="2400" dirty="0" smtClean="0">
                <a:solidFill>
                  <a:srgbClr val="FFFF00"/>
                </a:solidFill>
              </a:rPr>
            </a:br>
            <a:r>
              <a:rPr lang="nl-NL" sz="2400" dirty="0" smtClean="0">
                <a:solidFill>
                  <a:srgbClr val="FFFF00"/>
                </a:solidFill>
              </a:rPr>
              <a:t>De </a:t>
            </a:r>
            <a:r>
              <a:rPr lang="nl-NL" sz="2400" dirty="0">
                <a:solidFill>
                  <a:srgbClr val="FFFF00"/>
                </a:solidFill>
              </a:rPr>
              <a:t>Joden dan, opdat de lichamen niet aan het kruis zouden blijven op den sabbat, dewijl het de voorbereiding was (want die dag des </a:t>
            </a:r>
            <a:r>
              <a:rPr lang="nl-NL" sz="2400" dirty="0" err="1">
                <a:solidFill>
                  <a:srgbClr val="FFFF00"/>
                </a:solidFill>
              </a:rPr>
              <a:t>sabbats</a:t>
            </a:r>
            <a:r>
              <a:rPr lang="nl-NL" sz="2400" dirty="0">
                <a:solidFill>
                  <a:srgbClr val="FFFF00"/>
                </a:solidFill>
              </a:rPr>
              <a:t> was groot), baden Pilatus, dat hun benen zouden gebroken, en zij weggenomen worden. </a:t>
            </a:r>
            <a:r>
              <a:rPr lang="nl-NL" sz="2400" dirty="0" smtClean="0">
                <a:solidFill>
                  <a:srgbClr val="FFFF00"/>
                </a:solidFill>
              </a:rPr>
              <a:t>De </a:t>
            </a:r>
            <a:r>
              <a:rPr lang="nl-NL" sz="2400" dirty="0">
                <a:solidFill>
                  <a:srgbClr val="FFFF00"/>
                </a:solidFill>
              </a:rPr>
              <a:t>krijgsknechten dan kwamen, en braken wel de benen des eersten, en des anderen, die met Hem gekruist was;  </a:t>
            </a:r>
          </a:p>
        </p:txBody>
      </p:sp>
      <p:pic>
        <p:nvPicPr>
          <p:cNvPr id="7"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48153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3</a:t>
            </a:r>
            <a:r>
              <a:rPr lang="nl-NL" sz="2400" dirty="0" smtClean="0">
                <a:solidFill>
                  <a:srgbClr val="FFFF00"/>
                </a:solidFill>
                <a:latin typeface="Arial" pitchFamily="34" charset="0"/>
                <a:cs typeface="Arial" pitchFamily="34" charset="0"/>
              </a:rPr>
              <a:t>. </a:t>
            </a:r>
            <a:r>
              <a:rPr lang="nl-NL" sz="2400" dirty="0" smtClean="0">
                <a:solidFill>
                  <a:srgbClr val="FFFF00"/>
                </a:solidFill>
              </a:rPr>
              <a:t>Een volkomen lam</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461665"/>
          </a:xfrm>
          <a:prstGeom prst="rect">
            <a:avLst/>
          </a:prstGeom>
          <a:noFill/>
        </p:spPr>
        <p:txBody>
          <a:bodyPr wrap="square" rtlCol="0">
            <a:spAutoFit/>
          </a:bodyPr>
          <a:lstStyle/>
          <a:p>
            <a:r>
              <a:rPr lang="nl-NL" sz="2400" dirty="0" smtClean="0">
                <a:solidFill>
                  <a:srgbClr val="FFFF00"/>
                </a:solidFill>
              </a:rPr>
              <a:t>Geen been ervan gebroken</a:t>
            </a:r>
            <a:endParaRPr lang="nl-NL" sz="2400" dirty="0">
              <a:solidFill>
                <a:srgbClr val="FFFF00"/>
              </a:solidFill>
            </a:endParaRPr>
          </a:p>
        </p:txBody>
      </p:sp>
      <p:sp>
        <p:nvSpPr>
          <p:cNvPr id="6" name="Tekstvak 5"/>
          <p:cNvSpPr txBox="1"/>
          <p:nvPr/>
        </p:nvSpPr>
        <p:spPr>
          <a:xfrm>
            <a:off x="923512" y="3226390"/>
            <a:ext cx="7272808" cy="3046988"/>
          </a:xfrm>
          <a:prstGeom prst="rect">
            <a:avLst/>
          </a:prstGeom>
          <a:noFill/>
        </p:spPr>
        <p:txBody>
          <a:bodyPr wrap="square" rtlCol="0">
            <a:spAutoFit/>
          </a:bodyPr>
          <a:lstStyle/>
          <a:p>
            <a:r>
              <a:rPr lang="nl-NL" sz="2400" dirty="0" smtClean="0">
                <a:solidFill>
                  <a:srgbClr val="FFFF00"/>
                </a:solidFill>
              </a:rPr>
              <a:t>Johannes 19:31-36</a:t>
            </a:r>
            <a:br>
              <a:rPr lang="nl-NL" sz="2400" dirty="0" smtClean="0">
                <a:solidFill>
                  <a:srgbClr val="FFFF00"/>
                </a:solidFill>
              </a:rPr>
            </a:br>
            <a:r>
              <a:rPr lang="nl-NL" sz="2400" dirty="0" smtClean="0">
                <a:solidFill>
                  <a:srgbClr val="FFFF00"/>
                </a:solidFill>
              </a:rPr>
              <a:t>Maar </a:t>
            </a:r>
            <a:r>
              <a:rPr lang="nl-NL" sz="2400" dirty="0">
                <a:solidFill>
                  <a:srgbClr val="FFFF00"/>
                </a:solidFill>
              </a:rPr>
              <a:t>komende tot Jezus, als zij zagen, dat Hij nu gestorven was, zo braken zij Zijn benen niet. </a:t>
            </a:r>
            <a:r>
              <a:rPr lang="nl-NL" sz="2400" dirty="0" smtClean="0">
                <a:solidFill>
                  <a:srgbClr val="FFFF00"/>
                </a:solidFill>
              </a:rPr>
              <a:t>Maar </a:t>
            </a:r>
            <a:r>
              <a:rPr lang="nl-NL" sz="2400" dirty="0">
                <a:solidFill>
                  <a:srgbClr val="FFFF00"/>
                </a:solidFill>
              </a:rPr>
              <a:t>een der krijgsknechten doorstak Zijn zijde met een speer, en terstond kwam er bloed en water uit. </a:t>
            </a:r>
            <a:r>
              <a:rPr lang="nl-NL" sz="2400" dirty="0" smtClean="0">
                <a:solidFill>
                  <a:srgbClr val="FFFF00"/>
                </a:solidFill>
              </a:rPr>
              <a:t>En </a:t>
            </a:r>
            <a:r>
              <a:rPr lang="nl-NL" sz="2400" dirty="0">
                <a:solidFill>
                  <a:srgbClr val="FFFF00"/>
                </a:solidFill>
              </a:rPr>
              <a:t>die het gezien heeft, die heeft het getuigd, en zijn getuigenis is waarachtig; en hij weet, dat hij zegt, hetgeen waar is, opdat ook gij geloven moogt. </a:t>
            </a:r>
          </a:p>
        </p:txBody>
      </p:sp>
      <p:pic>
        <p:nvPicPr>
          <p:cNvPr id="7"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19808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3</a:t>
            </a:r>
            <a:r>
              <a:rPr lang="nl-NL" sz="2400" dirty="0" smtClean="0">
                <a:solidFill>
                  <a:srgbClr val="FFFF00"/>
                </a:solidFill>
                <a:latin typeface="Arial" pitchFamily="34" charset="0"/>
                <a:cs typeface="Arial" pitchFamily="34" charset="0"/>
              </a:rPr>
              <a:t>. </a:t>
            </a:r>
            <a:r>
              <a:rPr lang="nl-NL" sz="2400" dirty="0" smtClean="0">
                <a:solidFill>
                  <a:srgbClr val="FFFF00"/>
                </a:solidFill>
              </a:rPr>
              <a:t>Een volkomen lam</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461665"/>
          </a:xfrm>
          <a:prstGeom prst="rect">
            <a:avLst/>
          </a:prstGeom>
          <a:noFill/>
        </p:spPr>
        <p:txBody>
          <a:bodyPr wrap="square" rtlCol="0">
            <a:spAutoFit/>
          </a:bodyPr>
          <a:lstStyle/>
          <a:p>
            <a:r>
              <a:rPr lang="nl-NL" sz="2400" dirty="0" smtClean="0">
                <a:solidFill>
                  <a:srgbClr val="FFFF00"/>
                </a:solidFill>
              </a:rPr>
              <a:t>Geen been van Hem gebroken</a:t>
            </a:r>
            <a:endParaRPr lang="nl-NL" sz="2400" dirty="0">
              <a:solidFill>
                <a:srgbClr val="FFFF00"/>
              </a:solidFill>
            </a:endParaRPr>
          </a:p>
        </p:txBody>
      </p:sp>
      <p:sp>
        <p:nvSpPr>
          <p:cNvPr id="6" name="Tekstvak 5"/>
          <p:cNvSpPr txBox="1"/>
          <p:nvPr/>
        </p:nvSpPr>
        <p:spPr>
          <a:xfrm>
            <a:off x="923512" y="3226390"/>
            <a:ext cx="7272808" cy="1569660"/>
          </a:xfrm>
          <a:prstGeom prst="rect">
            <a:avLst/>
          </a:prstGeom>
          <a:noFill/>
        </p:spPr>
        <p:txBody>
          <a:bodyPr wrap="square" rtlCol="0">
            <a:spAutoFit/>
          </a:bodyPr>
          <a:lstStyle/>
          <a:p>
            <a:r>
              <a:rPr lang="nl-NL" sz="2400" dirty="0" smtClean="0">
                <a:solidFill>
                  <a:srgbClr val="FFFF00"/>
                </a:solidFill>
              </a:rPr>
              <a:t>Johannes 19:31-36</a:t>
            </a:r>
            <a:br>
              <a:rPr lang="nl-NL" sz="2400" dirty="0" smtClean="0">
                <a:solidFill>
                  <a:srgbClr val="FFFF00"/>
                </a:solidFill>
              </a:rPr>
            </a:br>
            <a:r>
              <a:rPr lang="nl-NL" sz="2400" dirty="0" smtClean="0">
                <a:solidFill>
                  <a:srgbClr val="FFFF00"/>
                </a:solidFill>
              </a:rPr>
              <a:t>Want </a:t>
            </a:r>
            <a:r>
              <a:rPr lang="nl-NL" sz="2400" dirty="0">
                <a:solidFill>
                  <a:srgbClr val="FFFF00"/>
                </a:solidFill>
              </a:rPr>
              <a:t>deze dingen zijn geschied, opdat de Schrift vervuld worde: Geen been van Hem zal verbroken worden</a:t>
            </a:r>
            <a:r>
              <a:rPr lang="nl-NL" sz="2400" dirty="0" smtClean="0">
                <a:solidFill>
                  <a:srgbClr val="FFFF00"/>
                </a:solidFill>
              </a:rPr>
              <a:t>.</a:t>
            </a:r>
            <a:endParaRPr lang="nl-NL" sz="2400" dirty="0">
              <a:solidFill>
                <a:srgbClr val="FFFF00"/>
              </a:solidFill>
            </a:endParaRPr>
          </a:p>
        </p:txBody>
      </p:sp>
      <p:pic>
        <p:nvPicPr>
          <p:cNvPr id="7"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5410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3</a:t>
            </a:r>
            <a:r>
              <a:rPr lang="nl-NL" sz="2400" dirty="0" smtClean="0">
                <a:solidFill>
                  <a:srgbClr val="FFFF00"/>
                </a:solidFill>
                <a:latin typeface="Arial" pitchFamily="34" charset="0"/>
                <a:cs typeface="Arial" pitchFamily="34" charset="0"/>
              </a:rPr>
              <a:t>. </a:t>
            </a:r>
            <a:r>
              <a:rPr lang="nl-NL" sz="2400" dirty="0" smtClean="0">
                <a:solidFill>
                  <a:srgbClr val="FFFF00"/>
                </a:solidFill>
              </a:rPr>
              <a:t>Een volkomen lam</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461665"/>
          </a:xfrm>
          <a:prstGeom prst="rect">
            <a:avLst/>
          </a:prstGeom>
          <a:noFill/>
        </p:spPr>
        <p:txBody>
          <a:bodyPr wrap="square" rtlCol="0">
            <a:spAutoFit/>
          </a:bodyPr>
          <a:lstStyle/>
          <a:p>
            <a:r>
              <a:rPr lang="nl-NL" sz="2400" dirty="0" smtClean="0">
                <a:solidFill>
                  <a:srgbClr val="FFFF00"/>
                </a:solidFill>
              </a:rPr>
              <a:t>Het Lam in de Openbaring</a:t>
            </a:r>
            <a:endParaRPr lang="nl-NL" sz="2400" dirty="0">
              <a:solidFill>
                <a:srgbClr val="FFFF00"/>
              </a:solidFill>
            </a:endParaRPr>
          </a:p>
        </p:txBody>
      </p:sp>
      <p:sp>
        <p:nvSpPr>
          <p:cNvPr id="6" name="Tekstvak 5"/>
          <p:cNvSpPr txBox="1"/>
          <p:nvPr/>
        </p:nvSpPr>
        <p:spPr>
          <a:xfrm>
            <a:off x="923512" y="3226390"/>
            <a:ext cx="7272808" cy="461665"/>
          </a:xfrm>
          <a:prstGeom prst="rect">
            <a:avLst/>
          </a:prstGeom>
          <a:noFill/>
        </p:spPr>
        <p:txBody>
          <a:bodyPr wrap="square" rtlCol="0">
            <a:spAutoFit/>
          </a:bodyPr>
          <a:lstStyle/>
          <a:p>
            <a:r>
              <a:rPr lang="nl-NL" sz="2400" dirty="0" smtClean="0">
                <a:solidFill>
                  <a:srgbClr val="FFFF00"/>
                </a:solidFill>
              </a:rPr>
              <a:t>Openbaring 5</a:t>
            </a:r>
            <a:endParaRPr lang="nl-NL" sz="2400" dirty="0">
              <a:solidFill>
                <a:srgbClr val="FFFF00"/>
              </a:solidFill>
            </a:endParaRPr>
          </a:p>
        </p:txBody>
      </p:sp>
      <p:sp>
        <p:nvSpPr>
          <p:cNvPr id="10" name="Tekstvak 9"/>
          <p:cNvSpPr txBox="1"/>
          <p:nvPr/>
        </p:nvSpPr>
        <p:spPr>
          <a:xfrm>
            <a:off x="942233" y="3802587"/>
            <a:ext cx="7272808" cy="3046988"/>
          </a:xfrm>
          <a:prstGeom prst="rect">
            <a:avLst/>
          </a:prstGeom>
          <a:noFill/>
        </p:spPr>
        <p:txBody>
          <a:bodyPr wrap="square" rtlCol="0">
            <a:spAutoFit/>
          </a:bodyPr>
          <a:lstStyle/>
          <a:p>
            <a:r>
              <a:rPr lang="nl-NL" sz="2400" dirty="0" smtClean="0">
                <a:solidFill>
                  <a:srgbClr val="FFFF00"/>
                </a:solidFill>
              </a:rPr>
              <a:t>Verzen 9 en 10</a:t>
            </a:r>
            <a:br>
              <a:rPr lang="nl-NL" sz="2400" dirty="0" smtClean="0">
                <a:solidFill>
                  <a:srgbClr val="FFFF00"/>
                </a:solidFill>
              </a:rPr>
            </a:br>
            <a:r>
              <a:rPr lang="nl-NL" sz="2400" dirty="0" smtClean="0">
                <a:solidFill>
                  <a:srgbClr val="FFFF00"/>
                </a:solidFill>
              </a:rPr>
              <a:t>En </a:t>
            </a:r>
            <a:r>
              <a:rPr lang="nl-NL" sz="2400" dirty="0">
                <a:solidFill>
                  <a:srgbClr val="FFFF00"/>
                </a:solidFill>
              </a:rPr>
              <a:t>zij zongen een nieuw lied, zeggende: Gij zijt waardig dat boek te nemen, en zijn zegelen te openen; want Gij zijt geslacht, en hebt ons </a:t>
            </a:r>
            <a:r>
              <a:rPr lang="nl-NL" sz="2400" dirty="0" err="1">
                <a:solidFill>
                  <a:srgbClr val="FFFF00"/>
                </a:solidFill>
              </a:rPr>
              <a:t>Gode</a:t>
            </a:r>
            <a:r>
              <a:rPr lang="nl-NL" sz="2400" dirty="0">
                <a:solidFill>
                  <a:srgbClr val="FFFF00"/>
                </a:solidFill>
              </a:rPr>
              <a:t> gekocht met Uw bloed, uit alle geslacht, en taal, en volk, en natie; </a:t>
            </a:r>
            <a:r>
              <a:rPr lang="nl-NL" sz="2400" dirty="0" smtClean="0">
                <a:solidFill>
                  <a:srgbClr val="FFFF00"/>
                </a:solidFill>
              </a:rPr>
              <a:t>En </a:t>
            </a:r>
            <a:r>
              <a:rPr lang="nl-NL" sz="2400" dirty="0">
                <a:solidFill>
                  <a:srgbClr val="FFFF00"/>
                </a:solidFill>
              </a:rPr>
              <a:t>Gij hebt ons onzen God gemaakt tot koningen en </a:t>
            </a:r>
            <a:r>
              <a:rPr lang="nl-NL" sz="2400" dirty="0" err="1">
                <a:solidFill>
                  <a:srgbClr val="FFFF00"/>
                </a:solidFill>
              </a:rPr>
              <a:t>priesteren</a:t>
            </a:r>
            <a:r>
              <a:rPr lang="nl-NL" sz="2400" dirty="0">
                <a:solidFill>
                  <a:srgbClr val="FFFF00"/>
                </a:solidFill>
              </a:rPr>
              <a:t>; en wij zullen als koningen heersen op de aarde. </a:t>
            </a:r>
          </a:p>
        </p:txBody>
      </p:sp>
      <p:pic>
        <p:nvPicPr>
          <p:cNvPr id="7"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1486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voorjaarsfeesten</a:t>
            </a:r>
            <a:r>
              <a:rPr lang="nl-NL" sz="2400" dirty="0" smtClean="0">
                <a:solidFill>
                  <a:srgbClr val="FFFF00"/>
                </a:solidFill>
              </a:rPr>
              <a:t> </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52381" y="2738553"/>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1.	Pesach			Pascha, Pasen</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52380" y="3501006"/>
            <a:ext cx="8084115"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2</a:t>
            </a:r>
            <a:r>
              <a:rPr lang="nl-NL" sz="2400" dirty="0" smtClean="0">
                <a:solidFill>
                  <a:srgbClr val="FFFF00"/>
                </a:solidFill>
                <a:latin typeface="Arial" pitchFamily="34" charset="0"/>
                <a:cs typeface="Arial" pitchFamily="34" charset="0"/>
              </a:rPr>
              <a:t>.	</a:t>
            </a:r>
            <a:r>
              <a:rPr lang="nl-NL" sz="2400" dirty="0" err="1" smtClean="0">
                <a:solidFill>
                  <a:srgbClr val="FFFF00"/>
                </a:solidFill>
                <a:latin typeface="Arial" pitchFamily="34" charset="0"/>
                <a:cs typeface="Arial" pitchFamily="34" charset="0"/>
              </a:rPr>
              <a:t>Matsoot</a:t>
            </a:r>
            <a:r>
              <a:rPr lang="nl-NL" sz="2400" dirty="0" smtClean="0">
                <a:solidFill>
                  <a:srgbClr val="FFFF00"/>
                </a:solidFill>
                <a:latin typeface="Arial" pitchFamily="34" charset="0"/>
                <a:cs typeface="Arial" pitchFamily="34" charset="0"/>
              </a:rPr>
              <a:t>			Ongezuurde broden</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69911" y="4221088"/>
            <a:ext cx="8066583"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a:t>
            </a:r>
            <a:r>
              <a:rPr lang="nl-NL" sz="2400" dirty="0" err="1" smtClean="0">
                <a:solidFill>
                  <a:srgbClr val="FFFF00"/>
                </a:solidFill>
                <a:latin typeface="Arial" pitchFamily="34" charset="0"/>
                <a:cs typeface="Arial" pitchFamily="34" charset="0"/>
              </a:rPr>
              <a:t>Joom</a:t>
            </a:r>
            <a:r>
              <a:rPr lang="nl-NL" sz="2400" dirty="0" smtClean="0">
                <a:solidFill>
                  <a:srgbClr val="FFFF00"/>
                </a:solidFill>
                <a:latin typeface="Arial" pitchFamily="34" charset="0"/>
                <a:cs typeface="Arial" pitchFamily="34" charset="0"/>
              </a:rPr>
              <a:t> </a:t>
            </a:r>
            <a:r>
              <a:rPr lang="nl-NL" sz="2400" dirty="0" err="1" smtClean="0">
                <a:solidFill>
                  <a:srgbClr val="FFFF00"/>
                </a:solidFill>
                <a:latin typeface="Arial" pitchFamily="34" charset="0"/>
                <a:cs typeface="Arial" pitchFamily="34" charset="0"/>
              </a:rPr>
              <a:t>habbikoeriem</a:t>
            </a:r>
            <a:r>
              <a:rPr lang="nl-NL" sz="2400" dirty="0" smtClean="0">
                <a:solidFill>
                  <a:srgbClr val="FFFF00"/>
                </a:solidFill>
                <a:latin typeface="Arial" pitchFamily="34" charset="0"/>
                <a:cs typeface="Arial" pitchFamily="34" charset="0"/>
              </a:rPr>
              <a:t>		Dag der eerstelingen</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986686" y="4947784"/>
            <a:ext cx="8049807"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4.	</a:t>
            </a:r>
            <a:r>
              <a:rPr lang="nl-NL" sz="2400" dirty="0" err="1" smtClean="0">
                <a:solidFill>
                  <a:srgbClr val="FFFF00"/>
                </a:solidFill>
                <a:latin typeface="Arial" pitchFamily="34" charset="0"/>
                <a:cs typeface="Arial" pitchFamily="34" charset="0"/>
              </a:rPr>
              <a:t>Sjevoeoot</a:t>
            </a:r>
            <a:r>
              <a:rPr lang="nl-NL" sz="2400" dirty="0" smtClean="0">
                <a:solidFill>
                  <a:srgbClr val="FFFF00"/>
                </a:solidFill>
                <a:latin typeface="Arial" pitchFamily="34" charset="0"/>
                <a:cs typeface="Arial" pitchFamily="34" charset="0"/>
              </a:rPr>
              <a:t>			Wekenfeest, Pinksteren		</a:t>
            </a:r>
            <a:endParaRPr lang="nl-NL" sz="2400" dirty="0">
              <a:solidFill>
                <a:srgbClr val="FFFF00"/>
              </a:solidFill>
              <a:latin typeface="Arial" pitchFamily="34" charset="0"/>
              <a:cs typeface="Arial" pitchFamily="34" charset="0"/>
            </a:endParaRPr>
          </a:p>
        </p:txBody>
      </p:sp>
      <p:pic>
        <p:nvPicPr>
          <p:cNvPr id="10"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0538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3</a:t>
            </a:r>
            <a:r>
              <a:rPr lang="nl-NL" sz="2400" dirty="0" smtClean="0">
                <a:solidFill>
                  <a:srgbClr val="FFFF00"/>
                </a:solidFill>
                <a:latin typeface="Arial" pitchFamily="34" charset="0"/>
                <a:cs typeface="Arial" pitchFamily="34" charset="0"/>
              </a:rPr>
              <a:t>. </a:t>
            </a:r>
            <a:r>
              <a:rPr lang="nl-NL" sz="2400" dirty="0" smtClean="0">
                <a:solidFill>
                  <a:srgbClr val="FFFF00"/>
                </a:solidFill>
              </a:rPr>
              <a:t>Een volkomen lam</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461665"/>
          </a:xfrm>
          <a:prstGeom prst="rect">
            <a:avLst/>
          </a:prstGeom>
          <a:noFill/>
        </p:spPr>
        <p:txBody>
          <a:bodyPr wrap="square" rtlCol="0">
            <a:spAutoFit/>
          </a:bodyPr>
          <a:lstStyle/>
          <a:p>
            <a:r>
              <a:rPr lang="nl-NL" sz="2400" dirty="0" smtClean="0">
                <a:solidFill>
                  <a:srgbClr val="FFFF00"/>
                </a:solidFill>
              </a:rPr>
              <a:t>Het Lam in de Openbaring</a:t>
            </a:r>
            <a:endParaRPr lang="nl-NL" sz="2400" dirty="0">
              <a:solidFill>
                <a:srgbClr val="FFFF00"/>
              </a:solidFill>
            </a:endParaRPr>
          </a:p>
        </p:txBody>
      </p:sp>
      <p:sp>
        <p:nvSpPr>
          <p:cNvPr id="6" name="Tekstvak 5"/>
          <p:cNvSpPr txBox="1"/>
          <p:nvPr/>
        </p:nvSpPr>
        <p:spPr>
          <a:xfrm>
            <a:off x="923512" y="3226390"/>
            <a:ext cx="7272808" cy="461665"/>
          </a:xfrm>
          <a:prstGeom prst="rect">
            <a:avLst/>
          </a:prstGeom>
          <a:noFill/>
        </p:spPr>
        <p:txBody>
          <a:bodyPr wrap="square" rtlCol="0">
            <a:spAutoFit/>
          </a:bodyPr>
          <a:lstStyle/>
          <a:p>
            <a:r>
              <a:rPr lang="nl-NL" sz="2400" dirty="0" smtClean="0">
                <a:solidFill>
                  <a:srgbClr val="FFFF00"/>
                </a:solidFill>
              </a:rPr>
              <a:t>Openbaring 7</a:t>
            </a:r>
            <a:endParaRPr lang="nl-NL" sz="2400" dirty="0">
              <a:solidFill>
                <a:srgbClr val="FFFF00"/>
              </a:solidFill>
            </a:endParaRPr>
          </a:p>
        </p:txBody>
      </p:sp>
      <p:sp>
        <p:nvSpPr>
          <p:cNvPr id="10" name="Tekstvak 9"/>
          <p:cNvSpPr txBox="1"/>
          <p:nvPr/>
        </p:nvSpPr>
        <p:spPr>
          <a:xfrm>
            <a:off x="942233" y="3802587"/>
            <a:ext cx="7272808" cy="3046988"/>
          </a:xfrm>
          <a:prstGeom prst="rect">
            <a:avLst/>
          </a:prstGeom>
          <a:noFill/>
        </p:spPr>
        <p:txBody>
          <a:bodyPr wrap="square" rtlCol="0">
            <a:spAutoFit/>
          </a:bodyPr>
          <a:lstStyle/>
          <a:p>
            <a:r>
              <a:rPr lang="nl-NL" sz="2400" dirty="0" smtClean="0">
                <a:solidFill>
                  <a:srgbClr val="FFFF00"/>
                </a:solidFill>
              </a:rPr>
              <a:t>Verzen 9 en 10</a:t>
            </a:r>
            <a:br>
              <a:rPr lang="nl-NL" sz="2400" dirty="0" smtClean="0">
                <a:solidFill>
                  <a:srgbClr val="FFFF00"/>
                </a:solidFill>
              </a:rPr>
            </a:br>
            <a:r>
              <a:rPr lang="nl-NL" sz="2400" dirty="0" smtClean="0">
                <a:solidFill>
                  <a:srgbClr val="FFFF00"/>
                </a:solidFill>
              </a:rPr>
              <a:t>Na </a:t>
            </a:r>
            <a:r>
              <a:rPr lang="nl-NL" sz="2400" dirty="0">
                <a:solidFill>
                  <a:srgbClr val="FFFF00"/>
                </a:solidFill>
              </a:rPr>
              <a:t>dezen zag ik, en ziet, een grote schare, die niemand tellen kon, uit alle natie, en geslachten, en volken, en talen, staande voor den troon, en voor het Lam, bekleed zijnde met lange witte klederen, en palm </a:t>
            </a:r>
            <a:r>
              <a:rPr lang="nl-NL" sz="2400" i="1" dirty="0">
                <a:solidFill>
                  <a:srgbClr val="FFFF00"/>
                </a:solidFill>
              </a:rPr>
              <a:t>takken </a:t>
            </a:r>
            <a:r>
              <a:rPr lang="nl-NL" sz="2400" dirty="0">
                <a:solidFill>
                  <a:srgbClr val="FFFF00"/>
                </a:solidFill>
              </a:rPr>
              <a:t>waren in hun handen. </a:t>
            </a:r>
            <a:r>
              <a:rPr lang="nl-NL" sz="2400" dirty="0" smtClean="0">
                <a:solidFill>
                  <a:srgbClr val="FFFF00"/>
                </a:solidFill>
              </a:rPr>
              <a:t>En </a:t>
            </a:r>
            <a:r>
              <a:rPr lang="nl-NL" sz="2400" dirty="0">
                <a:solidFill>
                  <a:srgbClr val="FFFF00"/>
                </a:solidFill>
              </a:rPr>
              <a:t>zij riepen met grote stem, zeggende: De zaligheid zij onzen God, Die op den troon zit, en het Lam. </a:t>
            </a:r>
          </a:p>
        </p:txBody>
      </p:sp>
      <p:pic>
        <p:nvPicPr>
          <p:cNvPr id="7"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6727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3</a:t>
            </a:r>
            <a:r>
              <a:rPr lang="nl-NL" sz="2400" dirty="0" smtClean="0">
                <a:solidFill>
                  <a:srgbClr val="FFFF00"/>
                </a:solidFill>
                <a:latin typeface="Arial" pitchFamily="34" charset="0"/>
                <a:cs typeface="Arial" pitchFamily="34" charset="0"/>
              </a:rPr>
              <a:t>. </a:t>
            </a:r>
            <a:r>
              <a:rPr lang="nl-NL" sz="2400" dirty="0" smtClean="0">
                <a:solidFill>
                  <a:srgbClr val="FFFF00"/>
                </a:solidFill>
              </a:rPr>
              <a:t>Een volkomen lam</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461665"/>
          </a:xfrm>
          <a:prstGeom prst="rect">
            <a:avLst/>
          </a:prstGeom>
          <a:noFill/>
        </p:spPr>
        <p:txBody>
          <a:bodyPr wrap="square" rtlCol="0">
            <a:spAutoFit/>
          </a:bodyPr>
          <a:lstStyle/>
          <a:p>
            <a:r>
              <a:rPr lang="nl-NL" sz="2400" dirty="0" smtClean="0">
                <a:solidFill>
                  <a:srgbClr val="FFFF00"/>
                </a:solidFill>
              </a:rPr>
              <a:t>Het Lam in de Openbaring</a:t>
            </a:r>
            <a:endParaRPr lang="nl-NL" sz="2400" dirty="0">
              <a:solidFill>
                <a:srgbClr val="FFFF00"/>
              </a:solidFill>
            </a:endParaRPr>
          </a:p>
        </p:txBody>
      </p:sp>
      <p:sp>
        <p:nvSpPr>
          <p:cNvPr id="6" name="Tekstvak 5"/>
          <p:cNvSpPr txBox="1"/>
          <p:nvPr/>
        </p:nvSpPr>
        <p:spPr>
          <a:xfrm>
            <a:off x="923512" y="3226390"/>
            <a:ext cx="7272808" cy="461665"/>
          </a:xfrm>
          <a:prstGeom prst="rect">
            <a:avLst/>
          </a:prstGeom>
          <a:noFill/>
        </p:spPr>
        <p:txBody>
          <a:bodyPr wrap="square" rtlCol="0">
            <a:spAutoFit/>
          </a:bodyPr>
          <a:lstStyle/>
          <a:p>
            <a:r>
              <a:rPr lang="nl-NL" sz="2400" dirty="0" smtClean="0">
                <a:solidFill>
                  <a:srgbClr val="FFFF00"/>
                </a:solidFill>
              </a:rPr>
              <a:t>Openbaring 14:1-5</a:t>
            </a:r>
            <a:endParaRPr lang="nl-NL" sz="2400" dirty="0">
              <a:solidFill>
                <a:srgbClr val="FFFF00"/>
              </a:solidFill>
            </a:endParaRPr>
          </a:p>
        </p:txBody>
      </p:sp>
      <p:sp>
        <p:nvSpPr>
          <p:cNvPr id="10" name="Tekstvak 9"/>
          <p:cNvSpPr txBox="1"/>
          <p:nvPr/>
        </p:nvSpPr>
        <p:spPr>
          <a:xfrm>
            <a:off x="942233" y="3802587"/>
            <a:ext cx="7272808" cy="2677656"/>
          </a:xfrm>
          <a:prstGeom prst="rect">
            <a:avLst/>
          </a:prstGeom>
          <a:noFill/>
        </p:spPr>
        <p:txBody>
          <a:bodyPr wrap="square" rtlCol="0">
            <a:spAutoFit/>
          </a:bodyPr>
          <a:lstStyle/>
          <a:p>
            <a:r>
              <a:rPr lang="nl-NL" sz="2400" dirty="0" smtClean="0">
                <a:solidFill>
                  <a:srgbClr val="FFFF00"/>
                </a:solidFill>
              </a:rPr>
              <a:t>En </a:t>
            </a:r>
            <a:r>
              <a:rPr lang="nl-NL" sz="2400" dirty="0">
                <a:solidFill>
                  <a:srgbClr val="FFFF00"/>
                </a:solidFill>
              </a:rPr>
              <a:t>ik zag, en ziet, het Lam stond op den berg </a:t>
            </a:r>
            <a:r>
              <a:rPr lang="nl-NL" sz="2400" dirty="0" err="1">
                <a:solidFill>
                  <a:srgbClr val="FFFF00"/>
                </a:solidFill>
              </a:rPr>
              <a:t>Sion</a:t>
            </a:r>
            <a:r>
              <a:rPr lang="nl-NL" sz="2400" dirty="0">
                <a:solidFill>
                  <a:srgbClr val="FFFF00"/>
                </a:solidFill>
              </a:rPr>
              <a:t>, en met Hem honderd vier en veertig duizend, hebbende den Naam </a:t>
            </a:r>
            <a:r>
              <a:rPr lang="nl-NL" sz="2400" dirty="0" err="1">
                <a:solidFill>
                  <a:srgbClr val="FFFF00"/>
                </a:solidFill>
              </a:rPr>
              <a:t>Zijns</a:t>
            </a:r>
            <a:r>
              <a:rPr lang="nl-NL" sz="2400" dirty="0">
                <a:solidFill>
                  <a:srgbClr val="FFFF00"/>
                </a:solidFill>
              </a:rPr>
              <a:t> Vaders geschreven aan hun voorhoofden. </a:t>
            </a:r>
            <a:r>
              <a:rPr lang="nl-NL" sz="2400" dirty="0" smtClean="0">
                <a:solidFill>
                  <a:srgbClr val="FFFF00"/>
                </a:solidFill>
              </a:rPr>
              <a:t>En </a:t>
            </a:r>
            <a:r>
              <a:rPr lang="nl-NL" sz="2400" dirty="0">
                <a:solidFill>
                  <a:srgbClr val="FFFF00"/>
                </a:solidFill>
              </a:rPr>
              <a:t>ik hoorde een stem uit den hemel, als een stem </a:t>
            </a:r>
            <a:r>
              <a:rPr lang="nl-NL" sz="2400" dirty="0" err="1">
                <a:solidFill>
                  <a:srgbClr val="FFFF00"/>
                </a:solidFill>
              </a:rPr>
              <a:t>veler</a:t>
            </a:r>
            <a:r>
              <a:rPr lang="nl-NL" sz="2400" dirty="0">
                <a:solidFill>
                  <a:srgbClr val="FFFF00"/>
                </a:solidFill>
              </a:rPr>
              <a:t> wateren, en als een stem van een groten donderslag. En ik hoorde een stem van citerspelers, spelende op hun citers</a:t>
            </a:r>
            <a:r>
              <a:rPr lang="nl-NL" sz="2400" dirty="0" smtClean="0">
                <a:solidFill>
                  <a:srgbClr val="FFFF00"/>
                </a:solidFill>
              </a:rPr>
              <a:t>;</a:t>
            </a:r>
            <a:endParaRPr lang="nl-NL" sz="2400" dirty="0">
              <a:solidFill>
                <a:srgbClr val="FFFF00"/>
              </a:solidFill>
            </a:endParaRPr>
          </a:p>
        </p:txBody>
      </p:sp>
      <p:pic>
        <p:nvPicPr>
          <p:cNvPr id="7"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2272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3</a:t>
            </a:r>
            <a:r>
              <a:rPr lang="nl-NL" sz="2400" dirty="0" smtClean="0">
                <a:solidFill>
                  <a:srgbClr val="FFFF00"/>
                </a:solidFill>
                <a:latin typeface="Arial" pitchFamily="34" charset="0"/>
                <a:cs typeface="Arial" pitchFamily="34" charset="0"/>
              </a:rPr>
              <a:t>. </a:t>
            </a:r>
            <a:r>
              <a:rPr lang="nl-NL" sz="2400" dirty="0" smtClean="0">
                <a:solidFill>
                  <a:srgbClr val="FFFF00"/>
                </a:solidFill>
              </a:rPr>
              <a:t>Een volkomen lam</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461665"/>
          </a:xfrm>
          <a:prstGeom prst="rect">
            <a:avLst/>
          </a:prstGeom>
          <a:noFill/>
        </p:spPr>
        <p:txBody>
          <a:bodyPr wrap="square" rtlCol="0">
            <a:spAutoFit/>
          </a:bodyPr>
          <a:lstStyle/>
          <a:p>
            <a:r>
              <a:rPr lang="nl-NL" sz="2400" dirty="0" smtClean="0">
                <a:solidFill>
                  <a:srgbClr val="FFFF00"/>
                </a:solidFill>
              </a:rPr>
              <a:t>Het Lam in de Openbaring</a:t>
            </a:r>
            <a:endParaRPr lang="nl-NL" sz="2400" dirty="0">
              <a:solidFill>
                <a:srgbClr val="FFFF00"/>
              </a:solidFill>
            </a:endParaRPr>
          </a:p>
        </p:txBody>
      </p:sp>
      <p:sp>
        <p:nvSpPr>
          <p:cNvPr id="6" name="Tekstvak 5"/>
          <p:cNvSpPr txBox="1"/>
          <p:nvPr/>
        </p:nvSpPr>
        <p:spPr>
          <a:xfrm>
            <a:off x="923512" y="3226390"/>
            <a:ext cx="7272808" cy="461665"/>
          </a:xfrm>
          <a:prstGeom prst="rect">
            <a:avLst/>
          </a:prstGeom>
          <a:noFill/>
        </p:spPr>
        <p:txBody>
          <a:bodyPr wrap="square" rtlCol="0">
            <a:spAutoFit/>
          </a:bodyPr>
          <a:lstStyle/>
          <a:p>
            <a:r>
              <a:rPr lang="nl-NL" sz="2400" dirty="0" smtClean="0">
                <a:solidFill>
                  <a:srgbClr val="FFFF00"/>
                </a:solidFill>
              </a:rPr>
              <a:t>Openbaring 14:1-5</a:t>
            </a:r>
            <a:endParaRPr lang="nl-NL" sz="2400" dirty="0">
              <a:solidFill>
                <a:srgbClr val="FFFF00"/>
              </a:solidFill>
            </a:endParaRPr>
          </a:p>
        </p:txBody>
      </p:sp>
      <p:sp>
        <p:nvSpPr>
          <p:cNvPr id="10" name="Tekstvak 9"/>
          <p:cNvSpPr txBox="1"/>
          <p:nvPr/>
        </p:nvSpPr>
        <p:spPr>
          <a:xfrm>
            <a:off x="942233" y="3802587"/>
            <a:ext cx="7272808" cy="3046988"/>
          </a:xfrm>
          <a:prstGeom prst="rect">
            <a:avLst/>
          </a:prstGeom>
          <a:noFill/>
        </p:spPr>
        <p:txBody>
          <a:bodyPr wrap="square" rtlCol="0">
            <a:spAutoFit/>
          </a:bodyPr>
          <a:lstStyle/>
          <a:p>
            <a:r>
              <a:rPr lang="nl-NL" sz="2400" dirty="0" smtClean="0">
                <a:solidFill>
                  <a:srgbClr val="FFFF00"/>
                </a:solidFill>
              </a:rPr>
              <a:t>En </a:t>
            </a:r>
            <a:r>
              <a:rPr lang="nl-NL" sz="2400" dirty="0">
                <a:solidFill>
                  <a:srgbClr val="FFFF00"/>
                </a:solidFill>
              </a:rPr>
              <a:t>zij zongen als een nieuw gezang voor den troon, en voor de vier dieren, en de ouderlingen; en niemand kon dat gezang leren, dan de honderd vier en veertig duizend, die van de aarde gekocht waren.  </a:t>
            </a:r>
            <a:r>
              <a:rPr lang="nl-NL" sz="2400" dirty="0" smtClean="0">
                <a:solidFill>
                  <a:srgbClr val="FFFF00"/>
                </a:solidFill>
              </a:rPr>
              <a:t> </a:t>
            </a:r>
            <a:r>
              <a:rPr lang="nl-NL" sz="2400" dirty="0">
                <a:solidFill>
                  <a:srgbClr val="FFFF00"/>
                </a:solidFill>
              </a:rPr>
              <a:t>Dezen zijn het, die met vrouwen niet bevlekt zijn, want zij zijn maagden; dezen zijn het, die het Lam volgen, waar Het ook heengaat; dezen zijn gekocht uit de mensen, </a:t>
            </a:r>
            <a:r>
              <a:rPr lang="nl-NL" sz="2400" i="1" dirty="0">
                <a:solidFill>
                  <a:srgbClr val="FFFF00"/>
                </a:solidFill>
              </a:rPr>
              <a:t>tot </a:t>
            </a:r>
            <a:r>
              <a:rPr lang="nl-NL" sz="2400" dirty="0">
                <a:solidFill>
                  <a:srgbClr val="FFFF00"/>
                </a:solidFill>
              </a:rPr>
              <a:t>eerstelingen </a:t>
            </a:r>
            <a:r>
              <a:rPr lang="nl-NL" sz="2400" dirty="0" err="1">
                <a:solidFill>
                  <a:srgbClr val="FFFF00"/>
                </a:solidFill>
              </a:rPr>
              <a:t>Gode</a:t>
            </a:r>
            <a:r>
              <a:rPr lang="nl-NL" sz="2400" dirty="0">
                <a:solidFill>
                  <a:srgbClr val="FFFF00"/>
                </a:solidFill>
              </a:rPr>
              <a:t> en het </a:t>
            </a:r>
            <a:r>
              <a:rPr lang="nl-NL" sz="2400" dirty="0" smtClean="0">
                <a:solidFill>
                  <a:srgbClr val="FFFF00"/>
                </a:solidFill>
              </a:rPr>
              <a:t>Lam.</a:t>
            </a:r>
            <a:endParaRPr lang="nl-NL" sz="2400" dirty="0">
              <a:solidFill>
                <a:srgbClr val="FFFF00"/>
              </a:solidFill>
            </a:endParaRPr>
          </a:p>
        </p:txBody>
      </p:sp>
      <p:pic>
        <p:nvPicPr>
          <p:cNvPr id="7"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0873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3</a:t>
            </a:r>
            <a:r>
              <a:rPr lang="nl-NL" sz="2400" dirty="0" smtClean="0">
                <a:solidFill>
                  <a:srgbClr val="FFFF00"/>
                </a:solidFill>
                <a:latin typeface="Arial" pitchFamily="34" charset="0"/>
                <a:cs typeface="Arial" pitchFamily="34" charset="0"/>
              </a:rPr>
              <a:t>. </a:t>
            </a:r>
            <a:r>
              <a:rPr lang="nl-NL" sz="2400" dirty="0" smtClean="0">
                <a:solidFill>
                  <a:srgbClr val="FFFF00"/>
                </a:solidFill>
              </a:rPr>
              <a:t>Een volkomen lam</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461665"/>
          </a:xfrm>
          <a:prstGeom prst="rect">
            <a:avLst/>
          </a:prstGeom>
          <a:noFill/>
        </p:spPr>
        <p:txBody>
          <a:bodyPr wrap="square" rtlCol="0">
            <a:spAutoFit/>
          </a:bodyPr>
          <a:lstStyle/>
          <a:p>
            <a:r>
              <a:rPr lang="nl-NL" sz="2400" dirty="0" smtClean="0">
                <a:solidFill>
                  <a:srgbClr val="FFFF00"/>
                </a:solidFill>
              </a:rPr>
              <a:t>Het Lam in de Openbaring</a:t>
            </a:r>
            <a:endParaRPr lang="nl-NL" sz="2400" dirty="0">
              <a:solidFill>
                <a:srgbClr val="FFFF00"/>
              </a:solidFill>
            </a:endParaRPr>
          </a:p>
        </p:txBody>
      </p:sp>
      <p:sp>
        <p:nvSpPr>
          <p:cNvPr id="6" name="Tekstvak 5"/>
          <p:cNvSpPr txBox="1"/>
          <p:nvPr/>
        </p:nvSpPr>
        <p:spPr>
          <a:xfrm>
            <a:off x="923512" y="3226390"/>
            <a:ext cx="7272808" cy="461665"/>
          </a:xfrm>
          <a:prstGeom prst="rect">
            <a:avLst/>
          </a:prstGeom>
          <a:noFill/>
        </p:spPr>
        <p:txBody>
          <a:bodyPr wrap="square" rtlCol="0">
            <a:spAutoFit/>
          </a:bodyPr>
          <a:lstStyle/>
          <a:p>
            <a:r>
              <a:rPr lang="nl-NL" sz="2400" dirty="0" smtClean="0">
                <a:solidFill>
                  <a:srgbClr val="FFFF00"/>
                </a:solidFill>
              </a:rPr>
              <a:t>Openbaring 14:1-5</a:t>
            </a:r>
            <a:endParaRPr lang="nl-NL" sz="2400" dirty="0">
              <a:solidFill>
                <a:srgbClr val="FFFF00"/>
              </a:solidFill>
            </a:endParaRPr>
          </a:p>
        </p:txBody>
      </p:sp>
      <p:sp>
        <p:nvSpPr>
          <p:cNvPr id="10" name="Tekstvak 9"/>
          <p:cNvSpPr txBox="1"/>
          <p:nvPr/>
        </p:nvSpPr>
        <p:spPr>
          <a:xfrm>
            <a:off x="942233" y="3802587"/>
            <a:ext cx="7272808" cy="830997"/>
          </a:xfrm>
          <a:prstGeom prst="rect">
            <a:avLst/>
          </a:prstGeom>
          <a:noFill/>
        </p:spPr>
        <p:txBody>
          <a:bodyPr wrap="square" rtlCol="0">
            <a:spAutoFit/>
          </a:bodyPr>
          <a:lstStyle/>
          <a:p>
            <a:r>
              <a:rPr lang="nl-NL" sz="2400" dirty="0" smtClean="0">
                <a:solidFill>
                  <a:srgbClr val="FFFF00"/>
                </a:solidFill>
              </a:rPr>
              <a:t>En </a:t>
            </a:r>
            <a:r>
              <a:rPr lang="nl-NL" sz="2400" dirty="0">
                <a:solidFill>
                  <a:srgbClr val="FFFF00"/>
                </a:solidFill>
              </a:rPr>
              <a:t>in hun mond is geen bedrog gevonden; want zij zijn onberispelijk voor den troon van God. </a:t>
            </a:r>
          </a:p>
        </p:txBody>
      </p:sp>
      <p:pic>
        <p:nvPicPr>
          <p:cNvPr id="7"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453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3</a:t>
            </a:r>
            <a:r>
              <a:rPr lang="nl-NL" sz="2400" dirty="0" smtClean="0">
                <a:solidFill>
                  <a:srgbClr val="FFFF00"/>
                </a:solidFill>
                <a:latin typeface="Arial" pitchFamily="34" charset="0"/>
                <a:cs typeface="Arial" pitchFamily="34" charset="0"/>
              </a:rPr>
              <a:t>. </a:t>
            </a:r>
            <a:r>
              <a:rPr lang="nl-NL" sz="2400" dirty="0" smtClean="0">
                <a:solidFill>
                  <a:srgbClr val="FFFF00"/>
                </a:solidFill>
              </a:rPr>
              <a:t>Een volkomen lam</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461665"/>
          </a:xfrm>
          <a:prstGeom prst="rect">
            <a:avLst/>
          </a:prstGeom>
          <a:noFill/>
        </p:spPr>
        <p:txBody>
          <a:bodyPr wrap="square" rtlCol="0">
            <a:spAutoFit/>
          </a:bodyPr>
          <a:lstStyle/>
          <a:p>
            <a:r>
              <a:rPr lang="nl-NL" sz="2400" dirty="0" smtClean="0">
                <a:solidFill>
                  <a:srgbClr val="FFFF00"/>
                </a:solidFill>
              </a:rPr>
              <a:t>Het Lam in de Openbaring</a:t>
            </a:r>
            <a:endParaRPr lang="nl-NL" sz="2400" dirty="0">
              <a:solidFill>
                <a:srgbClr val="FFFF00"/>
              </a:solidFill>
            </a:endParaRPr>
          </a:p>
        </p:txBody>
      </p:sp>
      <p:sp>
        <p:nvSpPr>
          <p:cNvPr id="6" name="Tekstvak 5"/>
          <p:cNvSpPr txBox="1"/>
          <p:nvPr/>
        </p:nvSpPr>
        <p:spPr>
          <a:xfrm>
            <a:off x="923512" y="3226390"/>
            <a:ext cx="7272808" cy="461665"/>
          </a:xfrm>
          <a:prstGeom prst="rect">
            <a:avLst/>
          </a:prstGeom>
          <a:noFill/>
        </p:spPr>
        <p:txBody>
          <a:bodyPr wrap="square" rtlCol="0">
            <a:spAutoFit/>
          </a:bodyPr>
          <a:lstStyle/>
          <a:p>
            <a:r>
              <a:rPr lang="nl-NL" sz="2400" dirty="0" smtClean="0">
                <a:solidFill>
                  <a:srgbClr val="FFFF00"/>
                </a:solidFill>
              </a:rPr>
              <a:t>Openbaring 15</a:t>
            </a:r>
            <a:endParaRPr lang="nl-NL" sz="2400" dirty="0">
              <a:solidFill>
                <a:srgbClr val="FFFF00"/>
              </a:solidFill>
            </a:endParaRPr>
          </a:p>
        </p:txBody>
      </p:sp>
      <p:sp>
        <p:nvSpPr>
          <p:cNvPr id="7" name="Tekstvak 6"/>
          <p:cNvSpPr txBox="1"/>
          <p:nvPr/>
        </p:nvSpPr>
        <p:spPr>
          <a:xfrm>
            <a:off x="957704" y="3829882"/>
            <a:ext cx="7272808" cy="2308324"/>
          </a:xfrm>
          <a:prstGeom prst="rect">
            <a:avLst/>
          </a:prstGeom>
          <a:noFill/>
        </p:spPr>
        <p:txBody>
          <a:bodyPr wrap="square" rtlCol="0">
            <a:spAutoFit/>
          </a:bodyPr>
          <a:lstStyle/>
          <a:p>
            <a:r>
              <a:rPr lang="nl-NL" sz="2400" dirty="0" smtClean="0">
                <a:solidFill>
                  <a:srgbClr val="FFFF00"/>
                </a:solidFill>
              </a:rPr>
              <a:t>Vers 3</a:t>
            </a:r>
            <a:br>
              <a:rPr lang="nl-NL" sz="2400" dirty="0" smtClean="0">
                <a:solidFill>
                  <a:srgbClr val="FFFF00"/>
                </a:solidFill>
              </a:rPr>
            </a:br>
            <a:r>
              <a:rPr lang="nl-NL" sz="2400" dirty="0">
                <a:solidFill>
                  <a:srgbClr val="FFFF00"/>
                </a:solidFill>
              </a:rPr>
              <a:t>En zij zongen het gezang van Mozes, </a:t>
            </a:r>
            <a:r>
              <a:rPr lang="nl-NL" sz="2400" dirty="0" smtClean="0">
                <a:solidFill>
                  <a:srgbClr val="FFFF00"/>
                </a:solidFill>
              </a:rPr>
              <a:t>de </a:t>
            </a:r>
            <a:r>
              <a:rPr lang="nl-NL" sz="2400" dirty="0">
                <a:solidFill>
                  <a:srgbClr val="FFFF00"/>
                </a:solidFill>
              </a:rPr>
              <a:t>dienstknecht Gods, en het gezang des Lams, zeggende: Groot en wonderlijk zijn Uw werken, Heere, Gij almachtige God, rechtvaardig en waarachtig zijn Uw wegen, Gij Koning der </a:t>
            </a:r>
            <a:r>
              <a:rPr lang="nl-NL" sz="2400" dirty="0" smtClean="0">
                <a:solidFill>
                  <a:srgbClr val="FFFF00"/>
                </a:solidFill>
              </a:rPr>
              <a:t>heiligen!</a:t>
            </a:r>
            <a:endParaRPr lang="nl-NL" sz="2400" dirty="0">
              <a:solidFill>
                <a:srgbClr val="FFFF00"/>
              </a:solidFill>
            </a:endParaRPr>
          </a:p>
        </p:txBody>
      </p:sp>
      <p:pic>
        <p:nvPicPr>
          <p:cNvPr id="8"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0822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4. </a:t>
            </a:r>
            <a:r>
              <a:rPr lang="nl-NL" sz="2400" dirty="0" smtClean="0">
                <a:solidFill>
                  <a:srgbClr val="FFFF00"/>
                </a:solidFill>
              </a:rPr>
              <a:t>Pesach </a:t>
            </a:r>
            <a:r>
              <a:rPr lang="nl-NL" sz="2400" dirty="0" smtClean="0">
                <a:solidFill>
                  <a:srgbClr val="FFFF00"/>
                </a:solidFill>
              </a:rPr>
              <a:t>als een type van een veel grotere, nog  </a:t>
            </a:r>
            <a:br>
              <a:rPr lang="nl-NL" sz="2400" dirty="0" smtClean="0">
                <a:solidFill>
                  <a:srgbClr val="FFFF00"/>
                </a:solidFill>
              </a:rPr>
            </a:br>
            <a:r>
              <a:rPr lang="nl-NL" sz="2400" dirty="0" smtClean="0">
                <a:solidFill>
                  <a:srgbClr val="FFFF00"/>
                </a:solidFill>
              </a:rPr>
              <a:t>    toekomstige verlossing van Israël</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3512" y="3226390"/>
            <a:ext cx="7272808" cy="3416320"/>
          </a:xfrm>
          <a:prstGeom prst="rect">
            <a:avLst/>
          </a:prstGeom>
          <a:noFill/>
        </p:spPr>
        <p:txBody>
          <a:bodyPr wrap="square" rtlCol="0">
            <a:spAutoFit/>
          </a:bodyPr>
          <a:lstStyle/>
          <a:p>
            <a:r>
              <a:rPr lang="nl-NL" sz="2400" dirty="0" smtClean="0">
                <a:solidFill>
                  <a:srgbClr val="FFFF00"/>
                </a:solidFill>
              </a:rPr>
              <a:t>Jeremia 23:5-8</a:t>
            </a:r>
            <a:br>
              <a:rPr lang="nl-NL" sz="2400" dirty="0" smtClean="0">
                <a:solidFill>
                  <a:srgbClr val="FFFF00"/>
                </a:solidFill>
              </a:rPr>
            </a:br>
            <a:r>
              <a:rPr lang="nl-NL" sz="2400" dirty="0" smtClean="0">
                <a:solidFill>
                  <a:srgbClr val="FFFF00"/>
                </a:solidFill>
              </a:rPr>
              <a:t>Ziet</a:t>
            </a:r>
            <a:r>
              <a:rPr lang="nl-NL" sz="2400" dirty="0">
                <a:solidFill>
                  <a:srgbClr val="FFFF00"/>
                </a:solidFill>
              </a:rPr>
              <a:t>, de dagen komen, spreekt de HEERE, dat Ik aan David een rechtvaardige Spruit zal verwekken; Die zal Koning zijnde regeren, en voorspoedig zijn, en recht en gerechtigheid doen op de aarde.  </a:t>
            </a:r>
            <a:r>
              <a:rPr lang="nl-NL" sz="2400" baseline="30000" dirty="0">
                <a:solidFill>
                  <a:srgbClr val="FFFF00"/>
                </a:solidFill>
              </a:rPr>
              <a:t>6</a:t>
            </a:r>
            <a:r>
              <a:rPr lang="nl-NL" sz="2400" dirty="0">
                <a:solidFill>
                  <a:srgbClr val="FFFF00"/>
                </a:solidFill>
              </a:rPr>
              <a:t> In Zijn dagen zal </a:t>
            </a:r>
            <a:r>
              <a:rPr lang="nl-NL" sz="2400" dirty="0" err="1">
                <a:solidFill>
                  <a:srgbClr val="FFFF00"/>
                </a:solidFill>
              </a:rPr>
              <a:t>Juda</a:t>
            </a:r>
            <a:r>
              <a:rPr lang="nl-NL" sz="2400" dirty="0">
                <a:solidFill>
                  <a:srgbClr val="FFFF00"/>
                </a:solidFill>
              </a:rPr>
              <a:t> verlost worden, en </a:t>
            </a:r>
            <a:r>
              <a:rPr lang="nl-NL" sz="2400" dirty="0" err="1">
                <a:solidFill>
                  <a:srgbClr val="FFFF00"/>
                </a:solidFill>
              </a:rPr>
              <a:t>Israel</a:t>
            </a:r>
            <a:r>
              <a:rPr lang="nl-NL" sz="2400" dirty="0">
                <a:solidFill>
                  <a:srgbClr val="FFFF00"/>
                </a:solidFill>
              </a:rPr>
              <a:t> zeker wonen; en dit zal Zijn naam zijn, waarmede men Hem zal noemen: De HEERE: ONZE </a:t>
            </a:r>
            <a:r>
              <a:rPr lang="nl-NL" sz="2400" dirty="0" smtClean="0">
                <a:solidFill>
                  <a:srgbClr val="FFFF00"/>
                </a:solidFill>
              </a:rPr>
              <a:t>GERECHTIGHEID.</a:t>
            </a:r>
            <a:endParaRPr lang="nl-NL" sz="2400" dirty="0">
              <a:solidFill>
                <a:srgbClr val="FFFF00"/>
              </a:solidFill>
            </a:endParaRPr>
          </a:p>
        </p:txBody>
      </p:sp>
      <p:pic>
        <p:nvPicPr>
          <p:cNvPr id="7"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5674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4. </a:t>
            </a:r>
            <a:r>
              <a:rPr lang="nl-NL" sz="2400" dirty="0" smtClean="0">
                <a:solidFill>
                  <a:srgbClr val="FFFF00"/>
                </a:solidFill>
              </a:rPr>
              <a:t>Pesach </a:t>
            </a:r>
            <a:r>
              <a:rPr lang="nl-NL" sz="2400" dirty="0" smtClean="0">
                <a:solidFill>
                  <a:srgbClr val="FFFF00"/>
                </a:solidFill>
              </a:rPr>
              <a:t>als een type van een veel grotere, nog  </a:t>
            </a:r>
            <a:br>
              <a:rPr lang="nl-NL" sz="2400" dirty="0" smtClean="0">
                <a:solidFill>
                  <a:srgbClr val="FFFF00"/>
                </a:solidFill>
              </a:rPr>
            </a:br>
            <a:r>
              <a:rPr lang="nl-NL" sz="2400" dirty="0" smtClean="0">
                <a:solidFill>
                  <a:srgbClr val="FFFF00"/>
                </a:solidFill>
              </a:rPr>
              <a:t>    toekomstige verlossing van Israël</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3512" y="3226390"/>
            <a:ext cx="7272808" cy="1938992"/>
          </a:xfrm>
          <a:prstGeom prst="rect">
            <a:avLst/>
          </a:prstGeom>
          <a:noFill/>
        </p:spPr>
        <p:txBody>
          <a:bodyPr wrap="square" rtlCol="0">
            <a:spAutoFit/>
          </a:bodyPr>
          <a:lstStyle/>
          <a:p>
            <a:r>
              <a:rPr lang="nl-NL" sz="2400" dirty="0" smtClean="0">
                <a:solidFill>
                  <a:srgbClr val="FFFF00"/>
                </a:solidFill>
              </a:rPr>
              <a:t>Jeremia 23:5-8</a:t>
            </a:r>
            <a:br>
              <a:rPr lang="nl-NL" sz="2400" dirty="0" smtClean="0">
                <a:solidFill>
                  <a:srgbClr val="FFFF00"/>
                </a:solidFill>
              </a:rPr>
            </a:br>
            <a:r>
              <a:rPr lang="nl-NL" sz="2400" dirty="0" smtClean="0">
                <a:solidFill>
                  <a:srgbClr val="FFFF00"/>
                </a:solidFill>
              </a:rPr>
              <a:t>Daarom</a:t>
            </a:r>
            <a:r>
              <a:rPr lang="nl-NL" sz="2400" dirty="0">
                <a:solidFill>
                  <a:srgbClr val="FFFF00"/>
                </a:solidFill>
              </a:rPr>
              <a:t>, ziet, de dagen komen, spreekt de HEERE, dat zij niet meer zullen zeggen: </a:t>
            </a:r>
            <a:r>
              <a:rPr lang="nl-NL" sz="2400" i="1" dirty="0">
                <a:solidFill>
                  <a:srgbClr val="FFFF00"/>
                </a:solidFill>
              </a:rPr>
              <a:t>Zo waarachtig als </a:t>
            </a:r>
            <a:r>
              <a:rPr lang="nl-NL" sz="2400" dirty="0">
                <a:solidFill>
                  <a:srgbClr val="FFFF00"/>
                </a:solidFill>
              </a:rPr>
              <a:t>de HEERE leeft, Die de kinderen </a:t>
            </a:r>
            <a:r>
              <a:rPr lang="nl-NL" sz="2400" dirty="0" err="1">
                <a:solidFill>
                  <a:srgbClr val="FFFF00"/>
                </a:solidFill>
              </a:rPr>
              <a:t>Israels</a:t>
            </a:r>
            <a:r>
              <a:rPr lang="nl-NL" sz="2400" dirty="0">
                <a:solidFill>
                  <a:srgbClr val="FFFF00"/>
                </a:solidFill>
              </a:rPr>
              <a:t> uit Egypteland heeft opgevoerd. </a:t>
            </a:r>
          </a:p>
        </p:txBody>
      </p:sp>
      <p:pic>
        <p:nvPicPr>
          <p:cNvPr id="7"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26581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4. </a:t>
            </a:r>
            <a:r>
              <a:rPr lang="nl-NL" sz="2400" dirty="0" smtClean="0">
                <a:solidFill>
                  <a:srgbClr val="FFFF00"/>
                </a:solidFill>
              </a:rPr>
              <a:t>Pesach </a:t>
            </a:r>
            <a:r>
              <a:rPr lang="nl-NL" sz="2400" dirty="0" smtClean="0">
                <a:solidFill>
                  <a:srgbClr val="FFFF00"/>
                </a:solidFill>
              </a:rPr>
              <a:t>als een type van een veel grotere, nog  </a:t>
            </a:r>
            <a:br>
              <a:rPr lang="nl-NL" sz="2400" dirty="0" smtClean="0">
                <a:solidFill>
                  <a:srgbClr val="FFFF00"/>
                </a:solidFill>
              </a:rPr>
            </a:br>
            <a:r>
              <a:rPr lang="nl-NL" sz="2400" dirty="0" smtClean="0">
                <a:solidFill>
                  <a:srgbClr val="FFFF00"/>
                </a:solidFill>
              </a:rPr>
              <a:t>    toekomstige verlossing van Israël</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3512" y="3226390"/>
            <a:ext cx="7272808" cy="2308324"/>
          </a:xfrm>
          <a:prstGeom prst="rect">
            <a:avLst/>
          </a:prstGeom>
          <a:noFill/>
        </p:spPr>
        <p:txBody>
          <a:bodyPr wrap="square" rtlCol="0">
            <a:spAutoFit/>
          </a:bodyPr>
          <a:lstStyle/>
          <a:p>
            <a:r>
              <a:rPr lang="nl-NL" sz="2400" dirty="0" smtClean="0">
                <a:solidFill>
                  <a:srgbClr val="FFFF00"/>
                </a:solidFill>
              </a:rPr>
              <a:t>Jeremia 23:5-8</a:t>
            </a:r>
            <a:br>
              <a:rPr lang="nl-NL" sz="2400" dirty="0" smtClean="0">
                <a:solidFill>
                  <a:srgbClr val="FFFF00"/>
                </a:solidFill>
              </a:rPr>
            </a:br>
            <a:r>
              <a:rPr lang="nl-NL" sz="2400" dirty="0" smtClean="0">
                <a:solidFill>
                  <a:srgbClr val="FFFF00"/>
                </a:solidFill>
              </a:rPr>
              <a:t>Maar</a:t>
            </a:r>
            <a:r>
              <a:rPr lang="nl-NL" sz="2400" dirty="0">
                <a:solidFill>
                  <a:srgbClr val="FFFF00"/>
                </a:solidFill>
              </a:rPr>
              <a:t>: </a:t>
            </a:r>
            <a:r>
              <a:rPr lang="nl-NL" sz="2400" i="1" dirty="0">
                <a:solidFill>
                  <a:srgbClr val="FFFF00"/>
                </a:solidFill>
              </a:rPr>
              <a:t>Zo waarachtig als </a:t>
            </a:r>
            <a:r>
              <a:rPr lang="nl-NL" sz="2400" dirty="0">
                <a:solidFill>
                  <a:srgbClr val="FFFF00"/>
                </a:solidFill>
              </a:rPr>
              <a:t>de HEERE leeft, Die het zaad van het huis </a:t>
            </a:r>
            <a:r>
              <a:rPr lang="nl-NL" sz="2400" dirty="0" err="1">
                <a:solidFill>
                  <a:srgbClr val="FFFF00"/>
                </a:solidFill>
              </a:rPr>
              <a:t>Israels</a:t>
            </a:r>
            <a:r>
              <a:rPr lang="nl-NL" sz="2400" dirty="0">
                <a:solidFill>
                  <a:srgbClr val="FFFF00"/>
                </a:solidFill>
              </a:rPr>
              <a:t> heeft opgevoerd, en Die het aangebracht heeft uit het land van het noorden, en uit al de landen, waarheen Ik ze gedreven </a:t>
            </a:r>
            <a:r>
              <a:rPr lang="nl-NL" sz="2400" dirty="0" smtClean="0">
                <a:solidFill>
                  <a:srgbClr val="FFFF00"/>
                </a:solidFill>
              </a:rPr>
              <a:t>had! </a:t>
            </a:r>
            <a:r>
              <a:rPr lang="nl-NL" sz="2400" dirty="0">
                <a:solidFill>
                  <a:srgbClr val="FFFF00"/>
                </a:solidFill>
              </a:rPr>
              <a:t>want zij zullen wonen in hun land</a:t>
            </a:r>
            <a:r>
              <a:rPr lang="nl-NL" sz="2400" dirty="0" smtClean="0">
                <a:solidFill>
                  <a:srgbClr val="FFFF00"/>
                </a:solidFill>
              </a:rPr>
              <a:t>.</a:t>
            </a:r>
            <a:endParaRPr lang="nl-NL" sz="2400" dirty="0">
              <a:solidFill>
                <a:srgbClr val="FFFF00"/>
              </a:solidFill>
            </a:endParaRPr>
          </a:p>
        </p:txBody>
      </p:sp>
      <p:pic>
        <p:nvPicPr>
          <p:cNvPr id="7"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99012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4. </a:t>
            </a:r>
            <a:r>
              <a:rPr lang="nl-NL" sz="2400" dirty="0" smtClean="0">
                <a:solidFill>
                  <a:srgbClr val="FFFF00"/>
                </a:solidFill>
              </a:rPr>
              <a:t>Pesach </a:t>
            </a:r>
            <a:r>
              <a:rPr lang="nl-NL" sz="2400" dirty="0" smtClean="0">
                <a:solidFill>
                  <a:srgbClr val="FFFF00"/>
                </a:solidFill>
              </a:rPr>
              <a:t>als een type van een veel grotere, nog  </a:t>
            </a:r>
            <a:br>
              <a:rPr lang="nl-NL" sz="2400" dirty="0" smtClean="0">
                <a:solidFill>
                  <a:srgbClr val="FFFF00"/>
                </a:solidFill>
              </a:rPr>
            </a:br>
            <a:r>
              <a:rPr lang="nl-NL" sz="2400" dirty="0" smtClean="0">
                <a:solidFill>
                  <a:srgbClr val="FFFF00"/>
                </a:solidFill>
              </a:rPr>
              <a:t>    toekomstige verlossing van Israël</a:t>
            </a:r>
            <a:endParaRPr lang="nl-NL" sz="2400" dirty="0">
              <a:solidFill>
                <a:srgbClr val="FFFF00"/>
              </a:solidFill>
              <a:latin typeface="Arial" pitchFamily="34" charset="0"/>
              <a:cs typeface="Arial" pitchFamily="34" charset="0"/>
            </a:endParaRPr>
          </a:p>
        </p:txBody>
      </p:sp>
      <p:sp>
        <p:nvSpPr>
          <p:cNvPr id="2" name="Tekstvak 1"/>
          <p:cNvSpPr txBox="1"/>
          <p:nvPr/>
        </p:nvSpPr>
        <p:spPr>
          <a:xfrm>
            <a:off x="1259632" y="3034062"/>
            <a:ext cx="3276364" cy="1200329"/>
          </a:xfrm>
          <a:prstGeom prst="rect">
            <a:avLst/>
          </a:prstGeom>
          <a:noFill/>
        </p:spPr>
        <p:txBody>
          <a:bodyPr wrap="square" rtlCol="0">
            <a:spAutoFit/>
          </a:bodyPr>
          <a:lstStyle/>
          <a:p>
            <a:r>
              <a:rPr lang="nl-NL" sz="2400" dirty="0" smtClean="0">
                <a:solidFill>
                  <a:srgbClr val="FFFF00"/>
                </a:solidFill>
              </a:rPr>
              <a:t>Het lied van Mozes en de kinderen van Israël</a:t>
            </a:r>
            <a:br>
              <a:rPr lang="nl-NL" sz="2400" dirty="0" smtClean="0">
                <a:solidFill>
                  <a:srgbClr val="FFFF00"/>
                </a:solidFill>
              </a:rPr>
            </a:br>
            <a:r>
              <a:rPr lang="nl-NL" sz="2400" dirty="0" smtClean="0">
                <a:solidFill>
                  <a:srgbClr val="FFFF00"/>
                </a:solidFill>
              </a:rPr>
              <a:t>(Exodus 15)</a:t>
            </a:r>
            <a:endParaRPr lang="nl-NL" sz="2400" dirty="0">
              <a:solidFill>
                <a:srgbClr val="FFFF00"/>
              </a:solidFill>
            </a:endParaRPr>
          </a:p>
        </p:txBody>
      </p:sp>
      <p:sp>
        <p:nvSpPr>
          <p:cNvPr id="7" name="Tekstvak 6"/>
          <p:cNvSpPr txBox="1"/>
          <p:nvPr/>
        </p:nvSpPr>
        <p:spPr>
          <a:xfrm>
            <a:off x="4716016" y="3034061"/>
            <a:ext cx="3276364" cy="1200329"/>
          </a:xfrm>
          <a:prstGeom prst="rect">
            <a:avLst/>
          </a:prstGeom>
          <a:noFill/>
        </p:spPr>
        <p:txBody>
          <a:bodyPr wrap="square" rtlCol="0">
            <a:spAutoFit/>
          </a:bodyPr>
          <a:lstStyle/>
          <a:p>
            <a:r>
              <a:rPr lang="nl-NL" sz="2400" dirty="0" smtClean="0">
                <a:solidFill>
                  <a:srgbClr val="FFFF00"/>
                </a:solidFill>
              </a:rPr>
              <a:t>Het lied van Mozes en het lied van het Lam</a:t>
            </a:r>
            <a:br>
              <a:rPr lang="nl-NL" sz="2400" dirty="0" smtClean="0">
                <a:solidFill>
                  <a:srgbClr val="FFFF00"/>
                </a:solidFill>
              </a:rPr>
            </a:br>
            <a:r>
              <a:rPr lang="nl-NL" sz="2400" dirty="0" smtClean="0">
                <a:solidFill>
                  <a:srgbClr val="FFFF00"/>
                </a:solidFill>
              </a:rPr>
              <a:t>(Openbaring 15:3)</a:t>
            </a:r>
            <a:endParaRPr lang="nl-NL" sz="2400" dirty="0">
              <a:solidFill>
                <a:srgbClr val="FFFF00"/>
              </a:solidFill>
            </a:endParaRPr>
          </a:p>
        </p:txBody>
      </p:sp>
      <p:sp>
        <p:nvSpPr>
          <p:cNvPr id="8" name="Tekstvak 7"/>
          <p:cNvSpPr txBox="1"/>
          <p:nvPr/>
        </p:nvSpPr>
        <p:spPr>
          <a:xfrm>
            <a:off x="1286803" y="4797152"/>
            <a:ext cx="3276364" cy="830997"/>
          </a:xfrm>
          <a:prstGeom prst="rect">
            <a:avLst/>
          </a:prstGeom>
          <a:noFill/>
        </p:spPr>
        <p:txBody>
          <a:bodyPr wrap="square" rtlCol="0">
            <a:spAutoFit/>
          </a:bodyPr>
          <a:lstStyle/>
          <a:p>
            <a:r>
              <a:rPr lang="nl-NL" sz="2400" dirty="0" smtClean="0">
                <a:solidFill>
                  <a:srgbClr val="FFFF00"/>
                </a:solidFill>
              </a:rPr>
              <a:t>Aan de oever der zee</a:t>
            </a:r>
            <a:br>
              <a:rPr lang="nl-NL" sz="2400" dirty="0" smtClean="0">
                <a:solidFill>
                  <a:srgbClr val="FFFF00"/>
                </a:solidFill>
              </a:rPr>
            </a:br>
            <a:r>
              <a:rPr lang="nl-NL" sz="2400" dirty="0" smtClean="0">
                <a:solidFill>
                  <a:srgbClr val="FFFF00"/>
                </a:solidFill>
              </a:rPr>
              <a:t>(Exodus 14:30)</a:t>
            </a:r>
            <a:endParaRPr lang="nl-NL" sz="2400" dirty="0">
              <a:solidFill>
                <a:srgbClr val="FFFF00"/>
              </a:solidFill>
            </a:endParaRPr>
          </a:p>
        </p:txBody>
      </p:sp>
      <p:sp>
        <p:nvSpPr>
          <p:cNvPr id="9" name="Tekstvak 8"/>
          <p:cNvSpPr txBox="1"/>
          <p:nvPr/>
        </p:nvSpPr>
        <p:spPr>
          <a:xfrm>
            <a:off x="4716016" y="4827984"/>
            <a:ext cx="3276364" cy="830997"/>
          </a:xfrm>
          <a:prstGeom prst="rect">
            <a:avLst/>
          </a:prstGeom>
          <a:noFill/>
        </p:spPr>
        <p:txBody>
          <a:bodyPr wrap="square" rtlCol="0">
            <a:spAutoFit/>
          </a:bodyPr>
          <a:lstStyle/>
          <a:p>
            <a:r>
              <a:rPr lang="nl-NL" sz="2400" dirty="0" smtClean="0">
                <a:solidFill>
                  <a:srgbClr val="FFFF00"/>
                </a:solidFill>
              </a:rPr>
              <a:t>Aan de glazen zee</a:t>
            </a:r>
            <a:br>
              <a:rPr lang="nl-NL" sz="2400" dirty="0" smtClean="0">
                <a:solidFill>
                  <a:srgbClr val="FFFF00"/>
                </a:solidFill>
              </a:rPr>
            </a:br>
            <a:r>
              <a:rPr lang="nl-NL" sz="2400" dirty="0" smtClean="0">
                <a:solidFill>
                  <a:srgbClr val="FFFF00"/>
                </a:solidFill>
              </a:rPr>
              <a:t>(Exodus 15:2)</a:t>
            </a:r>
            <a:endParaRPr lang="nl-NL" sz="2400" dirty="0">
              <a:solidFill>
                <a:srgbClr val="FFFF00"/>
              </a:solidFill>
            </a:endParaRPr>
          </a:p>
        </p:txBody>
      </p:sp>
      <p:pic>
        <p:nvPicPr>
          <p:cNvPr id="10"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0195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4. </a:t>
            </a:r>
            <a:r>
              <a:rPr lang="nl-NL" sz="2400" dirty="0" smtClean="0">
                <a:solidFill>
                  <a:srgbClr val="FFFF00"/>
                </a:solidFill>
              </a:rPr>
              <a:t>Pascha als een type van een veel grotere, nog  </a:t>
            </a:r>
            <a:br>
              <a:rPr lang="nl-NL" sz="2400" dirty="0" smtClean="0">
                <a:solidFill>
                  <a:srgbClr val="FFFF00"/>
                </a:solidFill>
              </a:rPr>
            </a:br>
            <a:r>
              <a:rPr lang="nl-NL" sz="2400" dirty="0" smtClean="0">
                <a:solidFill>
                  <a:srgbClr val="FFFF00"/>
                </a:solidFill>
              </a:rPr>
              <a:t>    toekomstige verlossing van Israël</a:t>
            </a:r>
            <a:endParaRPr lang="nl-NL" sz="2400" dirty="0">
              <a:solidFill>
                <a:srgbClr val="FFFF00"/>
              </a:solidFill>
              <a:latin typeface="Arial" pitchFamily="34" charset="0"/>
              <a:cs typeface="Arial" pitchFamily="34" charset="0"/>
            </a:endParaRPr>
          </a:p>
        </p:txBody>
      </p:sp>
      <p:sp>
        <p:nvSpPr>
          <p:cNvPr id="2" name="Tekstvak 1"/>
          <p:cNvSpPr txBox="1"/>
          <p:nvPr/>
        </p:nvSpPr>
        <p:spPr>
          <a:xfrm>
            <a:off x="1259632" y="3034062"/>
            <a:ext cx="3276364" cy="1200329"/>
          </a:xfrm>
          <a:prstGeom prst="rect">
            <a:avLst/>
          </a:prstGeom>
          <a:noFill/>
        </p:spPr>
        <p:txBody>
          <a:bodyPr wrap="square" rtlCol="0">
            <a:spAutoFit/>
          </a:bodyPr>
          <a:lstStyle/>
          <a:p>
            <a:r>
              <a:rPr lang="nl-NL" sz="2400" dirty="0" smtClean="0">
                <a:solidFill>
                  <a:srgbClr val="FFFF00"/>
                </a:solidFill>
              </a:rPr>
              <a:t>De HEERE zal regeren</a:t>
            </a:r>
            <a:br>
              <a:rPr lang="nl-NL" sz="2400" dirty="0" smtClean="0">
                <a:solidFill>
                  <a:srgbClr val="FFFF00"/>
                </a:solidFill>
              </a:rPr>
            </a:br>
            <a:r>
              <a:rPr lang="nl-NL" sz="2400" dirty="0" smtClean="0">
                <a:solidFill>
                  <a:srgbClr val="FFFF00"/>
                </a:solidFill>
              </a:rPr>
              <a:t>(Exodus 15:18)</a:t>
            </a:r>
            <a:endParaRPr lang="nl-NL" sz="2400" dirty="0">
              <a:solidFill>
                <a:srgbClr val="FFFF00"/>
              </a:solidFill>
            </a:endParaRPr>
          </a:p>
        </p:txBody>
      </p:sp>
      <p:sp>
        <p:nvSpPr>
          <p:cNvPr id="7" name="Tekstvak 6"/>
          <p:cNvSpPr txBox="1"/>
          <p:nvPr/>
        </p:nvSpPr>
        <p:spPr>
          <a:xfrm>
            <a:off x="4716016" y="3034061"/>
            <a:ext cx="3276364" cy="830997"/>
          </a:xfrm>
          <a:prstGeom prst="rect">
            <a:avLst/>
          </a:prstGeom>
          <a:noFill/>
        </p:spPr>
        <p:txBody>
          <a:bodyPr wrap="square" rtlCol="0">
            <a:spAutoFit/>
          </a:bodyPr>
          <a:lstStyle/>
          <a:p>
            <a:r>
              <a:rPr lang="nl-NL" sz="2400" dirty="0" smtClean="0">
                <a:solidFill>
                  <a:srgbClr val="FFFF00"/>
                </a:solidFill>
              </a:rPr>
              <a:t>Gij Koning der heiligen</a:t>
            </a:r>
            <a:br>
              <a:rPr lang="nl-NL" sz="2400" dirty="0" smtClean="0">
                <a:solidFill>
                  <a:srgbClr val="FFFF00"/>
                </a:solidFill>
              </a:rPr>
            </a:br>
            <a:r>
              <a:rPr lang="nl-NL" sz="2400" dirty="0" smtClean="0">
                <a:solidFill>
                  <a:srgbClr val="FFFF00"/>
                </a:solidFill>
              </a:rPr>
              <a:t>(Openbaring 15:3)</a:t>
            </a:r>
            <a:endParaRPr lang="nl-NL" sz="2400" dirty="0">
              <a:solidFill>
                <a:srgbClr val="FFFF00"/>
              </a:solidFill>
            </a:endParaRPr>
          </a:p>
        </p:txBody>
      </p:sp>
      <p:sp>
        <p:nvSpPr>
          <p:cNvPr id="9" name="Tekstvak 8"/>
          <p:cNvSpPr txBox="1"/>
          <p:nvPr/>
        </p:nvSpPr>
        <p:spPr>
          <a:xfrm>
            <a:off x="4716016" y="3996987"/>
            <a:ext cx="3276364" cy="2677656"/>
          </a:xfrm>
          <a:prstGeom prst="rect">
            <a:avLst/>
          </a:prstGeom>
          <a:noFill/>
        </p:spPr>
        <p:txBody>
          <a:bodyPr wrap="square" rtlCol="0">
            <a:spAutoFit/>
          </a:bodyPr>
          <a:lstStyle/>
          <a:p>
            <a:r>
              <a:rPr lang="nl-NL" sz="2400" dirty="0" smtClean="0">
                <a:solidFill>
                  <a:srgbClr val="FFFF00"/>
                </a:solidFill>
              </a:rPr>
              <a:t>De Koninkrijken der wereld zijn geworden </a:t>
            </a:r>
            <a:r>
              <a:rPr lang="nl-NL" sz="2400" dirty="0" err="1" smtClean="0">
                <a:solidFill>
                  <a:srgbClr val="FFFF00"/>
                </a:solidFill>
              </a:rPr>
              <a:t>onzes</a:t>
            </a:r>
            <a:r>
              <a:rPr lang="nl-NL" sz="2400" dirty="0" smtClean="0">
                <a:solidFill>
                  <a:srgbClr val="FFFF00"/>
                </a:solidFill>
              </a:rPr>
              <a:t> </a:t>
            </a:r>
            <a:r>
              <a:rPr lang="nl-NL" sz="2400" dirty="0" err="1" smtClean="0">
                <a:solidFill>
                  <a:srgbClr val="FFFF00"/>
                </a:solidFill>
              </a:rPr>
              <a:t>Heeren</a:t>
            </a:r>
            <a:r>
              <a:rPr lang="nl-NL" sz="2400" dirty="0" smtClean="0">
                <a:solidFill>
                  <a:srgbClr val="FFFF00"/>
                </a:solidFill>
              </a:rPr>
              <a:t> en van Zijn Christus, en Hij zal als Koning heersen in alle eeuwigheid.</a:t>
            </a:r>
            <a:br>
              <a:rPr lang="nl-NL" sz="2400" dirty="0" smtClean="0">
                <a:solidFill>
                  <a:srgbClr val="FFFF00"/>
                </a:solidFill>
              </a:rPr>
            </a:br>
            <a:r>
              <a:rPr lang="nl-NL" sz="2400" dirty="0" smtClean="0">
                <a:solidFill>
                  <a:srgbClr val="FFFF00"/>
                </a:solidFill>
              </a:rPr>
              <a:t>(</a:t>
            </a:r>
            <a:r>
              <a:rPr lang="nl-NL" sz="2400" dirty="0" err="1" smtClean="0">
                <a:solidFill>
                  <a:srgbClr val="FFFF00"/>
                </a:solidFill>
              </a:rPr>
              <a:t>Opnebaring</a:t>
            </a:r>
            <a:r>
              <a:rPr lang="nl-NL" sz="2400" dirty="0" smtClean="0">
                <a:solidFill>
                  <a:srgbClr val="FFFF00"/>
                </a:solidFill>
              </a:rPr>
              <a:t> 14:15)</a:t>
            </a:r>
            <a:endParaRPr lang="nl-NL" sz="2400" dirty="0">
              <a:solidFill>
                <a:srgbClr val="FFFF00"/>
              </a:solidFill>
            </a:endParaRPr>
          </a:p>
        </p:txBody>
      </p:sp>
      <p:pic>
        <p:nvPicPr>
          <p:cNvPr id="8"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1728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1569660"/>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Leviticus 23:5</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a:r>
            <a:br>
              <a:rPr lang="nl-NL" sz="2400" dirty="0" smtClean="0">
                <a:solidFill>
                  <a:srgbClr val="FFFF00"/>
                </a:solidFill>
                <a:latin typeface="Arial" pitchFamily="34" charset="0"/>
                <a:cs typeface="Arial" pitchFamily="34" charset="0"/>
              </a:rPr>
            </a:br>
            <a:r>
              <a:rPr lang="nl-NL" sz="2400" dirty="0" smtClean="0">
                <a:solidFill>
                  <a:srgbClr val="FFFF00"/>
                </a:solidFill>
              </a:rPr>
              <a:t>In </a:t>
            </a:r>
            <a:r>
              <a:rPr lang="nl-NL" sz="2400" dirty="0">
                <a:solidFill>
                  <a:srgbClr val="FFFF00"/>
                </a:solidFill>
              </a:rPr>
              <a:t>de eerste maand, op den veertienden der maand, tussen twee avonden is des HEEREN </a:t>
            </a:r>
            <a:r>
              <a:rPr lang="nl-NL" sz="2400" dirty="0" err="1">
                <a:solidFill>
                  <a:srgbClr val="FFFF00"/>
                </a:solidFill>
              </a:rPr>
              <a:t>pascha</a:t>
            </a:r>
            <a:r>
              <a:rPr lang="nl-NL" sz="2400" dirty="0">
                <a:solidFill>
                  <a:srgbClr val="FFFF00"/>
                </a:solidFill>
              </a:rPr>
              <a:t>. </a:t>
            </a:r>
            <a:endParaRPr lang="nl-NL" sz="2400" dirty="0">
              <a:solidFill>
                <a:srgbClr val="FFFF00"/>
              </a:solidFill>
              <a:latin typeface="Arial" pitchFamily="34" charset="0"/>
              <a:cs typeface="Arial" pitchFamily="34" charset="0"/>
            </a:endParaRPr>
          </a:p>
        </p:txBody>
      </p:sp>
      <p:pic>
        <p:nvPicPr>
          <p:cNvPr id="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90893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5. </a:t>
            </a:r>
            <a:r>
              <a:rPr lang="nl-NL" sz="2400" dirty="0" smtClean="0">
                <a:solidFill>
                  <a:srgbClr val="FFFF00"/>
                </a:solidFill>
              </a:rPr>
              <a:t>Een Paasoffer voor de HEERE </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3046988"/>
          </a:xfrm>
          <a:prstGeom prst="rect">
            <a:avLst/>
          </a:prstGeom>
          <a:noFill/>
        </p:spPr>
        <p:txBody>
          <a:bodyPr wrap="square" rtlCol="0">
            <a:spAutoFit/>
          </a:bodyPr>
          <a:lstStyle/>
          <a:p>
            <a:r>
              <a:rPr lang="nl-NL" sz="2400" dirty="0" smtClean="0">
                <a:solidFill>
                  <a:srgbClr val="FFFF00"/>
                </a:solidFill>
              </a:rPr>
              <a:t>Exodus 12:24-27</a:t>
            </a:r>
            <a:br>
              <a:rPr lang="nl-NL" sz="2400" dirty="0" smtClean="0">
                <a:solidFill>
                  <a:srgbClr val="FFFF00"/>
                </a:solidFill>
              </a:rPr>
            </a:br>
            <a:r>
              <a:rPr lang="nl-NL" sz="2400" dirty="0" smtClean="0">
                <a:solidFill>
                  <a:srgbClr val="FFFF00"/>
                </a:solidFill>
              </a:rPr>
              <a:t>Onderhoudt </a:t>
            </a:r>
            <a:r>
              <a:rPr lang="nl-NL" sz="2400" dirty="0">
                <a:solidFill>
                  <a:srgbClr val="FFFF00"/>
                </a:solidFill>
              </a:rPr>
              <a:t>dan deze zaak, tot een inzetting voor u en voor uw kinderen, tot in </a:t>
            </a:r>
            <a:r>
              <a:rPr lang="nl-NL" sz="2400" dirty="0" smtClean="0">
                <a:solidFill>
                  <a:srgbClr val="FFFF00"/>
                </a:solidFill>
              </a:rPr>
              <a:t>eeuwigheid. En </a:t>
            </a:r>
            <a:r>
              <a:rPr lang="nl-NL" sz="2400" dirty="0">
                <a:solidFill>
                  <a:srgbClr val="FFFF00"/>
                </a:solidFill>
              </a:rPr>
              <a:t>het zal geschieden, als gij in dat land komt, dat u de HEERE geven zal, gelijk Hij gesproken heeft, zo zult gij dezen dienst </a:t>
            </a:r>
            <a:r>
              <a:rPr lang="nl-NL" sz="2400" dirty="0" smtClean="0">
                <a:solidFill>
                  <a:srgbClr val="FFFF00"/>
                </a:solidFill>
              </a:rPr>
              <a:t>onderhouden. En </a:t>
            </a:r>
            <a:r>
              <a:rPr lang="nl-NL" sz="2400" dirty="0">
                <a:solidFill>
                  <a:srgbClr val="FFFF00"/>
                </a:solidFill>
              </a:rPr>
              <a:t>het zal geschieden, wanneer uw kinderen tot u zullen zeggen: Wat hebt gij daar voor een </a:t>
            </a:r>
            <a:r>
              <a:rPr lang="nl-NL" sz="2400" dirty="0" smtClean="0">
                <a:solidFill>
                  <a:srgbClr val="FFFF00"/>
                </a:solidFill>
              </a:rPr>
              <a:t>dienst?</a:t>
            </a:r>
            <a:endParaRPr lang="nl-NL" sz="2400" dirty="0">
              <a:solidFill>
                <a:srgbClr val="FFFF00"/>
              </a:solidFill>
            </a:endParaRPr>
          </a:p>
        </p:txBody>
      </p:sp>
      <p:pic>
        <p:nvPicPr>
          <p:cNvPr id="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90693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5. </a:t>
            </a:r>
            <a:r>
              <a:rPr lang="nl-NL" sz="2400" dirty="0" smtClean="0">
                <a:solidFill>
                  <a:srgbClr val="FFFF00"/>
                </a:solidFill>
              </a:rPr>
              <a:t>Een Paasoffer </a:t>
            </a:r>
            <a:r>
              <a:rPr lang="nl-NL" sz="2400" i="1" dirty="0" smtClean="0">
                <a:solidFill>
                  <a:srgbClr val="FFFF00"/>
                </a:solidFill>
              </a:rPr>
              <a:t>voor de HEERE </a:t>
            </a:r>
            <a:endParaRPr lang="nl-NL" sz="2400" i="1"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2308324"/>
          </a:xfrm>
          <a:prstGeom prst="rect">
            <a:avLst/>
          </a:prstGeom>
          <a:noFill/>
        </p:spPr>
        <p:txBody>
          <a:bodyPr wrap="square" rtlCol="0">
            <a:spAutoFit/>
          </a:bodyPr>
          <a:lstStyle/>
          <a:p>
            <a:r>
              <a:rPr lang="nl-NL" sz="2400" dirty="0" smtClean="0">
                <a:solidFill>
                  <a:srgbClr val="FFFF00"/>
                </a:solidFill>
              </a:rPr>
              <a:t>Exodus 12:24-27</a:t>
            </a:r>
            <a:br>
              <a:rPr lang="nl-NL" sz="2400" dirty="0" smtClean="0">
                <a:solidFill>
                  <a:srgbClr val="FFFF00"/>
                </a:solidFill>
              </a:rPr>
            </a:br>
            <a:r>
              <a:rPr lang="nl-NL" sz="2400" dirty="0" smtClean="0">
                <a:solidFill>
                  <a:srgbClr val="FFFF00"/>
                </a:solidFill>
              </a:rPr>
              <a:t>Zo </a:t>
            </a:r>
            <a:r>
              <a:rPr lang="nl-NL" sz="2400" dirty="0">
                <a:solidFill>
                  <a:srgbClr val="FFFF00"/>
                </a:solidFill>
              </a:rPr>
              <a:t>zult gij zeggen: Dit is den HEERE een paasoffer, Die voor de huizen der kinderen </a:t>
            </a:r>
            <a:r>
              <a:rPr lang="nl-NL" sz="2400" dirty="0" err="1">
                <a:solidFill>
                  <a:srgbClr val="FFFF00"/>
                </a:solidFill>
              </a:rPr>
              <a:t>Israels</a:t>
            </a:r>
            <a:r>
              <a:rPr lang="nl-NL" sz="2400" dirty="0">
                <a:solidFill>
                  <a:srgbClr val="FFFF00"/>
                </a:solidFill>
              </a:rPr>
              <a:t> voorbijging in Egypte, toen Hij de </a:t>
            </a:r>
            <a:r>
              <a:rPr lang="nl-NL" sz="2400" dirty="0" err="1">
                <a:solidFill>
                  <a:srgbClr val="FFFF00"/>
                </a:solidFill>
              </a:rPr>
              <a:t>Egyptenaars</a:t>
            </a:r>
            <a:r>
              <a:rPr lang="nl-NL" sz="2400" dirty="0">
                <a:solidFill>
                  <a:srgbClr val="FFFF00"/>
                </a:solidFill>
              </a:rPr>
              <a:t> sloeg, en onze huizen bevrijdde ! Toen boog zich het volk en neigde zich. </a:t>
            </a:r>
          </a:p>
        </p:txBody>
      </p:sp>
      <p:pic>
        <p:nvPicPr>
          <p:cNvPr id="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63308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a:t>
            </a:r>
            <a:r>
              <a:rPr lang="nl-NL" sz="2400" dirty="0" smtClean="0">
                <a:solidFill>
                  <a:srgbClr val="FFFF00"/>
                </a:solidFill>
              </a:rPr>
              <a:t>De Eerstgeborene</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830997"/>
          </a:xfrm>
          <a:prstGeom prst="rect">
            <a:avLst/>
          </a:prstGeom>
          <a:noFill/>
        </p:spPr>
        <p:txBody>
          <a:bodyPr wrap="square" rtlCol="0">
            <a:spAutoFit/>
          </a:bodyPr>
          <a:lstStyle/>
          <a:p>
            <a:r>
              <a:rPr lang="nl-NL" sz="2400" dirty="0" smtClean="0">
                <a:solidFill>
                  <a:srgbClr val="FFFF00"/>
                </a:solidFill>
              </a:rPr>
              <a:t>Het Hebreeuwse woord voor eerstgeborene is nauw verwant aan dat voor ‘eersteling.’ </a:t>
            </a:r>
            <a:endParaRPr lang="nl-NL" sz="2400" dirty="0">
              <a:solidFill>
                <a:srgbClr val="FFFF00"/>
              </a:solidFill>
            </a:endParaRPr>
          </a:p>
        </p:txBody>
      </p:sp>
      <p:pic>
        <p:nvPicPr>
          <p:cNvPr id="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26085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a:t>
            </a:r>
            <a:r>
              <a:rPr lang="nl-NL" sz="2400" dirty="0" smtClean="0">
                <a:solidFill>
                  <a:srgbClr val="FFFF00"/>
                </a:solidFill>
              </a:rPr>
              <a:t>De Eerstgeborene</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461665"/>
          </a:xfrm>
          <a:prstGeom prst="rect">
            <a:avLst/>
          </a:prstGeom>
          <a:noFill/>
        </p:spPr>
        <p:txBody>
          <a:bodyPr wrap="square" rtlCol="0">
            <a:spAutoFit/>
          </a:bodyPr>
          <a:lstStyle/>
          <a:p>
            <a:r>
              <a:rPr lang="nl-NL" sz="2400" dirty="0" smtClean="0">
                <a:solidFill>
                  <a:srgbClr val="FFFF00"/>
                </a:solidFill>
              </a:rPr>
              <a:t>De eerstgeborene van de HEERE was in Egypte!</a:t>
            </a:r>
            <a:endParaRPr lang="nl-NL" sz="2400" dirty="0">
              <a:solidFill>
                <a:srgbClr val="FFFF00"/>
              </a:solidFill>
            </a:endParaRPr>
          </a:p>
        </p:txBody>
      </p:sp>
      <p:sp>
        <p:nvSpPr>
          <p:cNvPr id="6" name="Tekstvak 5"/>
          <p:cNvSpPr txBox="1"/>
          <p:nvPr/>
        </p:nvSpPr>
        <p:spPr>
          <a:xfrm>
            <a:off x="891929" y="3356338"/>
            <a:ext cx="7272808" cy="1200329"/>
          </a:xfrm>
          <a:prstGeom prst="rect">
            <a:avLst/>
          </a:prstGeom>
          <a:noFill/>
        </p:spPr>
        <p:txBody>
          <a:bodyPr wrap="square" rtlCol="0">
            <a:spAutoFit/>
          </a:bodyPr>
          <a:lstStyle/>
          <a:p>
            <a:r>
              <a:rPr lang="nl-NL" sz="2400" dirty="0">
                <a:solidFill>
                  <a:srgbClr val="FFFF00"/>
                </a:solidFill>
              </a:rPr>
              <a:t>Exodus </a:t>
            </a:r>
            <a:r>
              <a:rPr lang="nl-NL" sz="2400" dirty="0" smtClean="0">
                <a:solidFill>
                  <a:srgbClr val="FFFF00"/>
                </a:solidFill>
              </a:rPr>
              <a:t>4:22</a:t>
            </a:r>
            <a:r>
              <a:rPr lang="nl-NL" sz="2400" b="1" dirty="0" smtClean="0">
                <a:solidFill>
                  <a:srgbClr val="FFFF00"/>
                </a:solidFill>
              </a:rPr>
              <a:t/>
            </a:r>
            <a:br>
              <a:rPr lang="nl-NL" sz="2400" b="1" dirty="0" smtClean="0">
                <a:solidFill>
                  <a:srgbClr val="FFFF00"/>
                </a:solidFill>
              </a:rPr>
            </a:br>
            <a:r>
              <a:rPr lang="nl-NL" sz="2400" dirty="0" smtClean="0">
                <a:solidFill>
                  <a:srgbClr val="FFFF00"/>
                </a:solidFill>
              </a:rPr>
              <a:t>Dan </a:t>
            </a:r>
            <a:r>
              <a:rPr lang="nl-NL" sz="2400" dirty="0">
                <a:solidFill>
                  <a:srgbClr val="FFFF00"/>
                </a:solidFill>
              </a:rPr>
              <a:t>zult gij tot Farao zeggen: Alzo zegt de HEERE: Mijn zoon, Mijn eerstgeborene, is </a:t>
            </a:r>
            <a:r>
              <a:rPr lang="nl-NL" sz="2400" dirty="0" smtClean="0">
                <a:solidFill>
                  <a:srgbClr val="FFFF00"/>
                </a:solidFill>
              </a:rPr>
              <a:t>Israël</a:t>
            </a:r>
            <a:r>
              <a:rPr lang="nl-NL" sz="2400" dirty="0">
                <a:solidFill>
                  <a:srgbClr val="FFFF00"/>
                </a:solidFill>
              </a:rPr>
              <a:t>. </a:t>
            </a:r>
          </a:p>
        </p:txBody>
      </p:sp>
      <p:pic>
        <p:nvPicPr>
          <p:cNvPr id="7"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250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a:t>
            </a:r>
            <a:r>
              <a:rPr lang="nl-NL" sz="2400" dirty="0" smtClean="0">
                <a:solidFill>
                  <a:srgbClr val="FFFF00"/>
                </a:solidFill>
              </a:rPr>
              <a:t>De Eerstgeborene</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830997"/>
          </a:xfrm>
          <a:prstGeom prst="rect">
            <a:avLst/>
          </a:prstGeom>
          <a:noFill/>
        </p:spPr>
        <p:txBody>
          <a:bodyPr wrap="square" rtlCol="0">
            <a:spAutoFit/>
          </a:bodyPr>
          <a:lstStyle/>
          <a:p>
            <a:r>
              <a:rPr lang="nl-NL" sz="2400" dirty="0" smtClean="0">
                <a:solidFill>
                  <a:srgbClr val="FFFF00"/>
                </a:solidFill>
              </a:rPr>
              <a:t>De eerstgeborene </a:t>
            </a:r>
            <a:r>
              <a:rPr lang="nl-NL" sz="2400" dirty="0" smtClean="0">
                <a:solidFill>
                  <a:srgbClr val="FFFF00"/>
                </a:solidFill>
              </a:rPr>
              <a:t>der </a:t>
            </a:r>
            <a:r>
              <a:rPr lang="nl-NL" sz="2400" dirty="0" smtClean="0">
                <a:solidFill>
                  <a:srgbClr val="FFFF00"/>
                </a:solidFill>
              </a:rPr>
              <a:t>Egyptenaren in ruil voor Gods eerstgeborene.</a:t>
            </a:r>
            <a:endParaRPr lang="nl-NL" sz="2400" dirty="0">
              <a:solidFill>
                <a:srgbClr val="FFFF00"/>
              </a:solidFill>
            </a:endParaRPr>
          </a:p>
        </p:txBody>
      </p:sp>
      <p:sp>
        <p:nvSpPr>
          <p:cNvPr id="6" name="Tekstvak 5"/>
          <p:cNvSpPr txBox="1"/>
          <p:nvPr/>
        </p:nvSpPr>
        <p:spPr>
          <a:xfrm>
            <a:off x="891929" y="3717032"/>
            <a:ext cx="7272808" cy="1938992"/>
          </a:xfrm>
          <a:prstGeom prst="rect">
            <a:avLst/>
          </a:prstGeom>
          <a:noFill/>
        </p:spPr>
        <p:txBody>
          <a:bodyPr wrap="square" rtlCol="0">
            <a:spAutoFit/>
          </a:bodyPr>
          <a:lstStyle/>
          <a:p>
            <a:r>
              <a:rPr lang="nl-NL" sz="2400" dirty="0">
                <a:solidFill>
                  <a:srgbClr val="FFFF00"/>
                </a:solidFill>
              </a:rPr>
              <a:t>Exodus </a:t>
            </a:r>
            <a:r>
              <a:rPr lang="nl-NL" sz="2400" dirty="0" smtClean="0">
                <a:solidFill>
                  <a:srgbClr val="FFFF00"/>
                </a:solidFill>
              </a:rPr>
              <a:t>4:23</a:t>
            </a:r>
            <a:r>
              <a:rPr lang="nl-NL" sz="2400" b="1" dirty="0" smtClean="0">
                <a:solidFill>
                  <a:srgbClr val="FFFF00"/>
                </a:solidFill>
              </a:rPr>
              <a:t/>
            </a:r>
            <a:br>
              <a:rPr lang="nl-NL" sz="2400" b="1" dirty="0" smtClean="0">
                <a:solidFill>
                  <a:srgbClr val="FFFF00"/>
                </a:solidFill>
              </a:rPr>
            </a:br>
            <a:r>
              <a:rPr lang="nl-NL" sz="2400" dirty="0" smtClean="0">
                <a:solidFill>
                  <a:srgbClr val="FFFF00"/>
                </a:solidFill>
              </a:rPr>
              <a:t>En </a:t>
            </a:r>
            <a:r>
              <a:rPr lang="nl-NL" sz="2400" dirty="0">
                <a:solidFill>
                  <a:srgbClr val="FFFF00"/>
                </a:solidFill>
              </a:rPr>
              <a:t>Ik heb tot u gezegd: Laat Mijn zoon trekken, dat hij Mij </a:t>
            </a:r>
            <a:r>
              <a:rPr lang="nl-NL" sz="2400" dirty="0" err="1">
                <a:solidFill>
                  <a:srgbClr val="FFFF00"/>
                </a:solidFill>
              </a:rPr>
              <a:t>diene</a:t>
            </a:r>
            <a:r>
              <a:rPr lang="nl-NL" sz="2400" dirty="0">
                <a:solidFill>
                  <a:srgbClr val="FFFF00"/>
                </a:solidFill>
              </a:rPr>
              <a:t> ! maar gij hebt geweigerd hem te laten trekken; zie, Ik zal uw zoon, uw eerstgeborene </a:t>
            </a:r>
            <a:r>
              <a:rPr lang="nl-NL" sz="2400" dirty="0" smtClean="0">
                <a:solidFill>
                  <a:srgbClr val="FFFF00"/>
                </a:solidFill>
              </a:rPr>
              <a:t>doden!</a:t>
            </a:r>
            <a:endParaRPr lang="nl-NL" sz="2400" dirty="0">
              <a:solidFill>
                <a:srgbClr val="FFFF00"/>
              </a:solidFill>
            </a:endParaRPr>
          </a:p>
        </p:txBody>
      </p:sp>
      <p:pic>
        <p:nvPicPr>
          <p:cNvPr id="7"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1829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a:t>
            </a:r>
            <a:r>
              <a:rPr lang="nl-NL" sz="2400" dirty="0" smtClean="0">
                <a:solidFill>
                  <a:srgbClr val="FFFF00"/>
                </a:solidFill>
              </a:rPr>
              <a:t>De Eerstgeborene, een ‘dubbel-type’</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461665"/>
          </a:xfrm>
          <a:prstGeom prst="rect">
            <a:avLst/>
          </a:prstGeom>
          <a:noFill/>
        </p:spPr>
        <p:txBody>
          <a:bodyPr wrap="square" rtlCol="0">
            <a:spAutoFit/>
          </a:bodyPr>
          <a:lstStyle/>
          <a:p>
            <a:r>
              <a:rPr lang="nl-NL" sz="2400" dirty="0" smtClean="0">
                <a:solidFill>
                  <a:srgbClr val="FFFF00"/>
                </a:solidFill>
              </a:rPr>
              <a:t>Dubbel-type</a:t>
            </a:r>
            <a:endParaRPr lang="nl-NL" sz="2400" dirty="0">
              <a:solidFill>
                <a:srgbClr val="FFFF00"/>
              </a:solidFill>
            </a:endParaRPr>
          </a:p>
        </p:txBody>
      </p:sp>
      <p:sp>
        <p:nvSpPr>
          <p:cNvPr id="6" name="Tekstvak 5"/>
          <p:cNvSpPr txBox="1"/>
          <p:nvPr/>
        </p:nvSpPr>
        <p:spPr>
          <a:xfrm>
            <a:off x="929621" y="3212976"/>
            <a:ext cx="7272808" cy="461665"/>
          </a:xfrm>
          <a:prstGeom prst="rect">
            <a:avLst/>
          </a:prstGeom>
          <a:noFill/>
        </p:spPr>
        <p:txBody>
          <a:bodyPr wrap="square" rtlCol="0">
            <a:spAutoFit/>
          </a:bodyPr>
          <a:lstStyle/>
          <a:p>
            <a:r>
              <a:rPr lang="nl-NL" sz="2400" dirty="0" err="1" smtClean="0">
                <a:solidFill>
                  <a:srgbClr val="FFFF00"/>
                </a:solidFill>
              </a:rPr>
              <a:t>Izak</a:t>
            </a:r>
            <a:endParaRPr lang="nl-NL" sz="2400" dirty="0">
              <a:solidFill>
                <a:srgbClr val="FFFF00"/>
              </a:solidFill>
            </a:endParaRPr>
          </a:p>
        </p:txBody>
      </p:sp>
      <p:sp>
        <p:nvSpPr>
          <p:cNvPr id="7" name="Tekstvak 6"/>
          <p:cNvSpPr txBox="1"/>
          <p:nvPr/>
        </p:nvSpPr>
        <p:spPr>
          <a:xfrm>
            <a:off x="947825" y="3911141"/>
            <a:ext cx="7272808" cy="3046988"/>
          </a:xfrm>
          <a:prstGeom prst="rect">
            <a:avLst/>
          </a:prstGeom>
          <a:noFill/>
        </p:spPr>
        <p:txBody>
          <a:bodyPr wrap="square" rtlCol="0">
            <a:spAutoFit/>
          </a:bodyPr>
          <a:lstStyle/>
          <a:p>
            <a:r>
              <a:rPr lang="nl-NL" sz="2400" dirty="0" smtClean="0">
                <a:solidFill>
                  <a:srgbClr val="FFFF00"/>
                </a:solidFill>
              </a:rPr>
              <a:t>De dood van </a:t>
            </a:r>
            <a:r>
              <a:rPr lang="nl-NL" sz="2400" dirty="0" err="1" smtClean="0">
                <a:solidFill>
                  <a:srgbClr val="FFFF00"/>
                </a:solidFill>
              </a:rPr>
              <a:t>Izak</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
            </a:r>
            <a:br>
              <a:rPr lang="nl-NL" sz="2400" dirty="0" smtClean="0">
                <a:solidFill>
                  <a:srgbClr val="FFFF00"/>
                </a:solidFill>
              </a:rPr>
            </a:br>
            <a:r>
              <a:rPr lang="nl-NL" sz="2400" dirty="0" smtClean="0">
                <a:solidFill>
                  <a:srgbClr val="FFFF00"/>
                </a:solidFill>
              </a:rPr>
              <a:t>Genesis 22:13</a:t>
            </a:r>
            <a:br>
              <a:rPr lang="nl-NL" sz="2400" dirty="0" smtClean="0">
                <a:solidFill>
                  <a:srgbClr val="FFFF00"/>
                </a:solidFill>
              </a:rPr>
            </a:br>
            <a:r>
              <a:rPr lang="nl-NL" sz="2400" dirty="0" smtClean="0">
                <a:solidFill>
                  <a:srgbClr val="FFFF00"/>
                </a:solidFill>
              </a:rPr>
              <a:t>Toen </a:t>
            </a:r>
            <a:r>
              <a:rPr lang="nl-NL" sz="2400" dirty="0">
                <a:solidFill>
                  <a:srgbClr val="FFFF00"/>
                </a:solidFill>
              </a:rPr>
              <a:t>hief Abraham zijn ogen op, en zag om, en ziet, achter was een ram in de verwarde struiken vast met zijn hoornen; en Abraham ging, en nam dien ram, en offerde hem ten brandoffer in </a:t>
            </a:r>
            <a:r>
              <a:rPr lang="nl-NL" sz="2400" dirty="0" err="1">
                <a:solidFill>
                  <a:srgbClr val="FFFF00"/>
                </a:solidFill>
              </a:rPr>
              <a:t>zijns</a:t>
            </a:r>
            <a:r>
              <a:rPr lang="nl-NL" sz="2400" dirty="0">
                <a:solidFill>
                  <a:srgbClr val="FFFF00"/>
                </a:solidFill>
              </a:rPr>
              <a:t> zoons plaats. </a:t>
            </a:r>
          </a:p>
        </p:txBody>
      </p:sp>
      <p:pic>
        <p:nvPicPr>
          <p:cNvPr id="8"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1543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a:t>
            </a:r>
            <a:r>
              <a:rPr lang="nl-NL" sz="2400" dirty="0" smtClean="0">
                <a:solidFill>
                  <a:srgbClr val="FFFF00"/>
                </a:solidFill>
              </a:rPr>
              <a:t>De Eerstgeborene, een ‘dubbel-type’</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461665"/>
          </a:xfrm>
          <a:prstGeom prst="rect">
            <a:avLst/>
          </a:prstGeom>
          <a:noFill/>
        </p:spPr>
        <p:txBody>
          <a:bodyPr wrap="square" rtlCol="0">
            <a:spAutoFit/>
          </a:bodyPr>
          <a:lstStyle/>
          <a:p>
            <a:r>
              <a:rPr lang="nl-NL" sz="2400" dirty="0" smtClean="0">
                <a:solidFill>
                  <a:srgbClr val="FFFF00"/>
                </a:solidFill>
              </a:rPr>
              <a:t>Dubbel-type</a:t>
            </a:r>
            <a:endParaRPr lang="nl-NL" sz="2400" dirty="0">
              <a:solidFill>
                <a:srgbClr val="FFFF00"/>
              </a:solidFill>
            </a:endParaRPr>
          </a:p>
        </p:txBody>
      </p:sp>
      <p:sp>
        <p:nvSpPr>
          <p:cNvPr id="6" name="Tekstvak 5"/>
          <p:cNvSpPr txBox="1"/>
          <p:nvPr/>
        </p:nvSpPr>
        <p:spPr>
          <a:xfrm>
            <a:off x="929621" y="3212976"/>
            <a:ext cx="7272808" cy="461665"/>
          </a:xfrm>
          <a:prstGeom prst="rect">
            <a:avLst/>
          </a:prstGeom>
          <a:noFill/>
        </p:spPr>
        <p:txBody>
          <a:bodyPr wrap="square" rtlCol="0">
            <a:spAutoFit/>
          </a:bodyPr>
          <a:lstStyle/>
          <a:p>
            <a:r>
              <a:rPr lang="nl-NL" sz="2400" dirty="0" err="1" smtClean="0">
                <a:solidFill>
                  <a:srgbClr val="FFFF00"/>
                </a:solidFill>
              </a:rPr>
              <a:t>Izak</a:t>
            </a:r>
            <a:endParaRPr lang="nl-NL" sz="2400" dirty="0">
              <a:solidFill>
                <a:srgbClr val="FFFF00"/>
              </a:solidFill>
            </a:endParaRPr>
          </a:p>
        </p:txBody>
      </p:sp>
      <p:sp>
        <p:nvSpPr>
          <p:cNvPr id="7" name="Tekstvak 6"/>
          <p:cNvSpPr txBox="1"/>
          <p:nvPr/>
        </p:nvSpPr>
        <p:spPr>
          <a:xfrm>
            <a:off x="947825" y="3911141"/>
            <a:ext cx="7272808" cy="2308324"/>
          </a:xfrm>
          <a:prstGeom prst="rect">
            <a:avLst/>
          </a:prstGeom>
          <a:noFill/>
        </p:spPr>
        <p:txBody>
          <a:bodyPr wrap="square" rtlCol="0">
            <a:spAutoFit/>
          </a:bodyPr>
          <a:lstStyle/>
          <a:p>
            <a:r>
              <a:rPr lang="nl-NL" sz="2400" dirty="0" smtClean="0">
                <a:solidFill>
                  <a:srgbClr val="FFFF00"/>
                </a:solidFill>
              </a:rPr>
              <a:t>De opstanding van </a:t>
            </a:r>
            <a:r>
              <a:rPr lang="nl-NL" sz="2400" dirty="0" err="1" smtClean="0">
                <a:solidFill>
                  <a:srgbClr val="FFFF00"/>
                </a:solidFill>
              </a:rPr>
              <a:t>Izak</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
            </a:r>
            <a:br>
              <a:rPr lang="nl-NL" sz="2400" dirty="0" smtClean="0">
                <a:solidFill>
                  <a:srgbClr val="FFFF00"/>
                </a:solidFill>
              </a:rPr>
            </a:br>
            <a:r>
              <a:rPr lang="nl-NL" sz="2400" dirty="0" smtClean="0">
                <a:solidFill>
                  <a:srgbClr val="FFFF00"/>
                </a:solidFill>
              </a:rPr>
              <a:t>Hebreeën 11:17-19</a:t>
            </a:r>
            <a:br>
              <a:rPr lang="nl-NL" sz="2400" dirty="0" smtClean="0">
                <a:solidFill>
                  <a:srgbClr val="FFFF00"/>
                </a:solidFill>
              </a:rPr>
            </a:br>
            <a:r>
              <a:rPr lang="nl-NL" sz="2400" dirty="0" smtClean="0">
                <a:solidFill>
                  <a:srgbClr val="FFFF00"/>
                </a:solidFill>
              </a:rPr>
              <a:t>Door </a:t>
            </a:r>
            <a:r>
              <a:rPr lang="nl-NL" sz="2400" dirty="0">
                <a:solidFill>
                  <a:srgbClr val="FFFF00"/>
                </a:solidFill>
              </a:rPr>
              <a:t>het geloof heeft Abraham, als hij verzocht werd, </a:t>
            </a:r>
            <a:r>
              <a:rPr lang="nl-NL" sz="2400" dirty="0" err="1">
                <a:solidFill>
                  <a:srgbClr val="FFFF00"/>
                </a:solidFill>
              </a:rPr>
              <a:t>Izak</a:t>
            </a:r>
            <a:r>
              <a:rPr lang="nl-NL" sz="2400" dirty="0">
                <a:solidFill>
                  <a:srgbClr val="FFFF00"/>
                </a:solidFill>
              </a:rPr>
              <a:t> geofferd, en hij, die de beloften ontvangen had, heeft </a:t>
            </a:r>
            <a:r>
              <a:rPr lang="nl-NL" sz="2400" i="1" dirty="0">
                <a:solidFill>
                  <a:srgbClr val="FFFF00"/>
                </a:solidFill>
              </a:rPr>
              <a:t>zijn </a:t>
            </a:r>
            <a:r>
              <a:rPr lang="nl-NL" sz="2400" dirty="0" err="1">
                <a:solidFill>
                  <a:srgbClr val="FFFF00"/>
                </a:solidFill>
              </a:rPr>
              <a:t>eniggeborene</a:t>
            </a:r>
            <a:r>
              <a:rPr lang="nl-NL" sz="2400" dirty="0">
                <a:solidFill>
                  <a:srgbClr val="FFFF00"/>
                </a:solidFill>
              </a:rPr>
              <a:t> </a:t>
            </a:r>
            <a:r>
              <a:rPr lang="nl-NL" sz="2400" dirty="0" smtClean="0">
                <a:solidFill>
                  <a:srgbClr val="FFFF00"/>
                </a:solidFill>
              </a:rPr>
              <a:t>geofferd,</a:t>
            </a:r>
            <a:endParaRPr lang="nl-NL" sz="2400" dirty="0">
              <a:solidFill>
                <a:srgbClr val="FFFF00"/>
              </a:solidFill>
            </a:endParaRPr>
          </a:p>
        </p:txBody>
      </p:sp>
      <p:pic>
        <p:nvPicPr>
          <p:cNvPr id="8"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2816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a:t>
            </a:r>
            <a:r>
              <a:rPr lang="nl-NL" sz="2400" dirty="0" smtClean="0">
                <a:solidFill>
                  <a:srgbClr val="FFFF00"/>
                </a:solidFill>
              </a:rPr>
              <a:t>De Eerstgeborene, een ‘dubbel-type’</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461665"/>
          </a:xfrm>
          <a:prstGeom prst="rect">
            <a:avLst/>
          </a:prstGeom>
          <a:noFill/>
        </p:spPr>
        <p:txBody>
          <a:bodyPr wrap="square" rtlCol="0">
            <a:spAutoFit/>
          </a:bodyPr>
          <a:lstStyle/>
          <a:p>
            <a:r>
              <a:rPr lang="nl-NL" sz="2400" dirty="0" smtClean="0">
                <a:solidFill>
                  <a:srgbClr val="FFFF00"/>
                </a:solidFill>
              </a:rPr>
              <a:t>Dubbel-type</a:t>
            </a:r>
            <a:endParaRPr lang="nl-NL" sz="2400" dirty="0">
              <a:solidFill>
                <a:srgbClr val="FFFF00"/>
              </a:solidFill>
            </a:endParaRPr>
          </a:p>
        </p:txBody>
      </p:sp>
      <p:sp>
        <p:nvSpPr>
          <p:cNvPr id="6" name="Tekstvak 5"/>
          <p:cNvSpPr txBox="1"/>
          <p:nvPr/>
        </p:nvSpPr>
        <p:spPr>
          <a:xfrm>
            <a:off x="929621" y="3212976"/>
            <a:ext cx="7272808" cy="461665"/>
          </a:xfrm>
          <a:prstGeom prst="rect">
            <a:avLst/>
          </a:prstGeom>
          <a:noFill/>
        </p:spPr>
        <p:txBody>
          <a:bodyPr wrap="square" rtlCol="0">
            <a:spAutoFit/>
          </a:bodyPr>
          <a:lstStyle/>
          <a:p>
            <a:r>
              <a:rPr lang="nl-NL" sz="2400" dirty="0" err="1" smtClean="0">
                <a:solidFill>
                  <a:srgbClr val="FFFF00"/>
                </a:solidFill>
              </a:rPr>
              <a:t>Izak</a:t>
            </a:r>
            <a:endParaRPr lang="nl-NL" sz="2400" dirty="0">
              <a:solidFill>
                <a:srgbClr val="FFFF00"/>
              </a:solidFill>
            </a:endParaRPr>
          </a:p>
        </p:txBody>
      </p:sp>
      <p:sp>
        <p:nvSpPr>
          <p:cNvPr id="7" name="Tekstvak 6"/>
          <p:cNvSpPr txBox="1"/>
          <p:nvPr/>
        </p:nvSpPr>
        <p:spPr>
          <a:xfrm>
            <a:off x="947825" y="3911141"/>
            <a:ext cx="7272808" cy="1938992"/>
          </a:xfrm>
          <a:prstGeom prst="rect">
            <a:avLst/>
          </a:prstGeom>
          <a:noFill/>
        </p:spPr>
        <p:txBody>
          <a:bodyPr wrap="square" rtlCol="0">
            <a:spAutoFit/>
          </a:bodyPr>
          <a:lstStyle/>
          <a:p>
            <a:r>
              <a:rPr lang="nl-NL" sz="2400" dirty="0" smtClean="0">
                <a:solidFill>
                  <a:srgbClr val="FFFF00"/>
                </a:solidFill>
              </a:rPr>
              <a:t>Hebreeën 11:17-19</a:t>
            </a:r>
            <a:br>
              <a:rPr lang="nl-NL" sz="2400" dirty="0" smtClean="0">
                <a:solidFill>
                  <a:srgbClr val="FFFF00"/>
                </a:solidFill>
              </a:rPr>
            </a:br>
            <a:r>
              <a:rPr lang="nl-NL" sz="2400" dirty="0" smtClean="0">
                <a:solidFill>
                  <a:srgbClr val="FFFF00"/>
                </a:solidFill>
              </a:rPr>
              <a:t>(</a:t>
            </a:r>
            <a:r>
              <a:rPr lang="nl-NL" sz="2400" dirty="0">
                <a:solidFill>
                  <a:srgbClr val="FFFF00"/>
                </a:solidFill>
              </a:rPr>
              <a:t>Tot </a:t>
            </a:r>
            <a:r>
              <a:rPr lang="nl-NL" sz="2400" dirty="0" smtClean="0">
                <a:solidFill>
                  <a:srgbClr val="FFFF00"/>
                </a:solidFill>
              </a:rPr>
              <a:t>wie </a:t>
            </a:r>
            <a:r>
              <a:rPr lang="nl-NL" sz="2400" dirty="0">
                <a:solidFill>
                  <a:srgbClr val="FFFF00"/>
                </a:solidFill>
              </a:rPr>
              <a:t>gezegd was: In </a:t>
            </a:r>
            <a:r>
              <a:rPr lang="nl-NL" sz="2400" dirty="0" err="1">
                <a:solidFill>
                  <a:srgbClr val="FFFF00"/>
                </a:solidFill>
              </a:rPr>
              <a:t>Izak</a:t>
            </a:r>
            <a:r>
              <a:rPr lang="nl-NL" sz="2400" dirty="0">
                <a:solidFill>
                  <a:srgbClr val="FFFF00"/>
                </a:solidFill>
              </a:rPr>
              <a:t> zal u het zaad genoemd worden) overleggende, dat God machtig was, </a:t>
            </a:r>
            <a:r>
              <a:rPr lang="nl-NL" sz="2400" i="1" dirty="0">
                <a:solidFill>
                  <a:srgbClr val="FFFF00"/>
                </a:solidFill>
              </a:rPr>
              <a:t>hem </a:t>
            </a:r>
            <a:r>
              <a:rPr lang="nl-NL" sz="2400" dirty="0">
                <a:solidFill>
                  <a:srgbClr val="FFFF00"/>
                </a:solidFill>
              </a:rPr>
              <a:t>ook uit de doden te verwekken; </a:t>
            </a:r>
            <a:r>
              <a:rPr lang="nl-NL" sz="2400" dirty="0" smtClean="0">
                <a:solidFill>
                  <a:srgbClr val="FFFF00"/>
                </a:solidFill>
              </a:rPr>
              <a:t>Waaruit </a:t>
            </a:r>
            <a:r>
              <a:rPr lang="nl-NL" sz="2400" dirty="0">
                <a:solidFill>
                  <a:srgbClr val="FFFF00"/>
                </a:solidFill>
              </a:rPr>
              <a:t>hij hem ook bij gelijkenis wedergekregen heeft</a:t>
            </a:r>
            <a:r>
              <a:rPr lang="nl-NL" sz="2400" dirty="0" smtClean="0">
                <a:solidFill>
                  <a:srgbClr val="FFFF00"/>
                </a:solidFill>
              </a:rPr>
              <a:t>.</a:t>
            </a:r>
            <a:endParaRPr lang="nl-NL" sz="2400" dirty="0">
              <a:solidFill>
                <a:srgbClr val="FFFF00"/>
              </a:solidFill>
            </a:endParaRPr>
          </a:p>
        </p:txBody>
      </p:sp>
      <p:pic>
        <p:nvPicPr>
          <p:cNvPr id="8"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619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a:t>
            </a:r>
            <a:r>
              <a:rPr lang="nl-NL" sz="2400" dirty="0" smtClean="0">
                <a:solidFill>
                  <a:srgbClr val="FFFF00"/>
                </a:solidFill>
              </a:rPr>
              <a:t>De Eerstgeborene, een ‘dubbel-type’</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461665"/>
          </a:xfrm>
          <a:prstGeom prst="rect">
            <a:avLst/>
          </a:prstGeom>
          <a:noFill/>
        </p:spPr>
        <p:txBody>
          <a:bodyPr wrap="square" rtlCol="0">
            <a:spAutoFit/>
          </a:bodyPr>
          <a:lstStyle/>
          <a:p>
            <a:r>
              <a:rPr lang="nl-NL" sz="2400" dirty="0" smtClean="0">
                <a:solidFill>
                  <a:srgbClr val="FFFF00"/>
                </a:solidFill>
              </a:rPr>
              <a:t>Dubbel-type</a:t>
            </a:r>
            <a:endParaRPr lang="nl-NL" sz="2400" dirty="0">
              <a:solidFill>
                <a:srgbClr val="FFFF00"/>
              </a:solidFill>
            </a:endParaRPr>
          </a:p>
        </p:txBody>
      </p:sp>
      <p:sp>
        <p:nvSpPr>
          <p:cNvPr id="6" name="Tekstvak 5"/>
          <p:cNvSpPr txBox="1"/>
          <p:nvPr/>
        </p:nvSpPr>
        <p:spPr>
          <a:xfrm>
            <a:off x="929621" y="3212976"/>
            <a:ext cx="7272808" cy="461665"/>
          </a:xfrm>
          <a:prstGeom prst="rect">
            <a:avLst/>
          </a:prstGeom>
          <a:noFill/>
        </p:spPr>
        <p:txBody>
          <a:bodyPr wrap="square" rtlCol="0">
            <a:spAutoFit/>
          </a:bodyPr>
          <a:lstStyle/>
          <a:p>
            <a:r>
              <a:rPr lang="nl-NL" sz="2400" dirty="0" smtClean="0">
                <a:solidFill>
                  <a:srgbClr val="FFFF00"/>
                </a:solidFill>
              </a:rPr>
              <a:t>Jozef</a:t>
            </a:r>
            <a:endParaRPr lang="nl-NL" sz="2400" dirty="0">
              <a:solidFill>
                <a:srgbClr val="FFFF00"/>
              </a:solidFill>
            </a:endParaRPr>
          </a:p>
        </p:txBody>
      </p:sp>
      <p:sp>
        <p:nvSpPr>
          <p:cNvPr id="7" name="Tekstvak 6"/>
          <p:cNvSpPr txBox="1"/>
          <p:nvPr/>
        </p:nvSpPr>
        <p:spPr>
          <a:xfrm>
            <a:off x="947825" y="3911141"/>
            <a:ext cx="7272808" cy="2677656"/>
          </a:xfrm>
          <a:prstGeom prst="rect">
            <a:avLst/>
          </a:prstGeom>
          <a:noFill/>
        </p:spPr>
        <p:txBody>
          <a:bodyPr wrap="square" rtlCol="0">
            <a:spAutoFit/>
          </a:bodyPr>
          <a:lstStyle/>
          <a:p>
            <a:r>
              <a:rPr lang="nl-NL" sz="2400" dirty="0" smtClean="0">
                <a:solidFill>
                  <a:srgbClr val="FFFF00"/>
                </a:solidFill>
              </a:rPr>
              <a:t>De dood van Jozef</a:t>
            </a:r>
            <a:br>
              <a:rPr lang="nl-NL" sz="2400" dirty="0" smtClean="0">
                <a:solidFill>
                  <a:srgbClr val="FFFF00"/>
                </a:solidFill>
              </a:rPr>
            </a:br>
            <a:r>
              <a:rPr lang="nl-NL" sz="2400" dirty="0" smtClean="0">
                <a:solidFill>
                  <a:srgbClr val="FFFF00"/>
                </a:solidFill>
              </a:rPr>
              <a:t/>
            </a:r>
            <a:br>
              <a:rPr lang="nl-NL" sz="2400" dirty="0" smtClean="0">
                <a:solidFill>
                  <a:srgbClr val="FFFF00"/>
                </a:solidFill>
              </a:rPr>
            </a:br>
            <a:r>
              <a:rPr lang="nl-NL" sz="2400" dirty="0" smtClean="0">
                <a:solidFill>
                  <a:srgbClr val="FFFF00"/>
                </a:solidFill>
              </a:rPr>
              <a:t>Genesis 37:31-33</a:t>
            </a:r>
            <a:br>
              <a:rPr lang="nl-NL" sz="2400" dirty="0" smtClean="0">
                <a:solidFill>
                  <a:srgbClr val="FFFF00"/>
                </a:solidFill>
              </a:rPr>
            </a:br>
            <a:r>
              <a:rPr lang="nl-NL" sz="2400" dirty="0" smtClean="0">
                <a:solidFill>
                  <a:srgbClr val="FFFF00"/>
                </a:solidFill>
              </a:rPr>
              <a:t>Toen </a:t>
            </a:r>
            <a:r>
              <a:rPr lang="nl-NL" sz="2400" dirty="0">
                <a:solidFill>
                  <a:srgbClr val="FFFF00"/>
                </a:solidFill>
              </a:rPr>
              <a:t>namen zij Jozefs rok, en zij slachtten een geitenbok, en zij doopten den rok in het bloed. </a:t>
            </a:r>
            <a:r>
              <a:rPr lang="nl-NL" sz="2400" dirty="0" smtClean="0">
                <a:solidFill>
                  <a:srgbClr val="FFFF00"/>
                </a:solidFill>
              </a:rPr>
              <a:t>En </a:t>
            </a:r>
            <a:r>
              <a:rPr lang="nl-NL" sz="2400" dirty="0">
                <a:solidFill>
                  <a:srgbClr val="FFFF00"/>
                </a:solidFill>
              </a:rPr>
              <a:t>zij zonden den </a:t>
            </a:r>
            <a:r>
              <a:rPr lang="nl-NL" sz="2400" dirty="0" err="1">
                <a:solidFill>
                  <a:srgbClr val="FFFF00"/>
                </a:solidFill>
              </a:rPr>
              <a:t>veelvervigen</a:t>
            </a:r>
            <a:r>
              <a:rPr lang="nl-NL" sz="2400" dirty="0">
                <a:solidFill>
                  <a:srgbClr val="FFFF00"/>
                </a:solidFill>
              </a:rPr>
              <a:t> rok, en deden hem tot hun vader brengen, en zeiden</a:t>
            </a:r>
            <a:r>
              <a:rPr lang="nl-NL" sz="2400" dirty="0" smtClean="0">
                <a:solidFill>
                  <a:srgbClr val="FFFF00"/>
                </a:solidFill>
              </a:rPr>
              <a:t>:</a:t>
            </a:r>
            <a:endParaRPr lang="nl-NL" sz="2400" dirty="0">
              <a:solidFill>
                <a:srgbClr val="FFFF00"/>
              </a:solidFill>
            </a:endParaRPr>
          </a:p>
        </p:txBody>
      </p:sp>
      <p:pic>
        <p:nvPicPr>
          <p:cNvPr id="8"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8916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a:t>
            </a:r>
            <a:r>
              <a:rPr lang="nl-NL" sz="2400" dirty="0" smtClean="0">
                <a:solidFill>
                  <a:srgbClr val="FFFF00"/>
                </a:solidFill>
              </a:rPr>
              <a:t>De Eerstgeborene, een ‘dubbel-type’</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461665"/>
          </a:xfrm>
          <a:prstGeom prst="rect">
            <a:avLst/>
          </a:prstGeom>
          <a:noFill/>
        </p:spPr>
        <p:txBody>
          <a:bodyPr wrap="square" rtlCol="0">
            <a:spAutoFit/>
          </a:bodyPr>
          <a:lstStyle/>
          <a:p>
            <a:r>
              <a:rPr lang="nl-NL" sz="2400" dirty="0" smtClean="0">
                <a:solidFill>
                  <a:srgbClr val="FFFF00"/>
                </a:solidFill>
              </a:rPr>
              <a:t>Dubbel-type</a:t>
            </a:r>
            <a:endParaRPr lang="nl-NL" sz="2400" dirty="0">
              <a:solidFill>
                <a:srgbClr val="FFFF00"/>
              </a:solidFill>
            </a:endParaRPr>
          </a:p>
        </p:txBody>
      </p:sp>
      <p:sp>
        <p:nvSpPr>
          <p:cNvPr id="6" name="Tekstvak 5"/>
          <p:cNvSpPr txBox="1"/>
          <p:nvPr/>
        </p:nvSpPr>
        <p:spPr>
          <a:xfrm>
            <a:off x="929621" y="3212976"/>
            <a:ext cx="7272808" cy="461665"/>
          </a:xfrm>
          <a:prstGeom prst="rect">
            <a:avLst/>
          </a:prstGeom>
          <a:noFill/>
        </p:spPr>
        <p:txBody>
          <a:bodyPr wrap="square" rtlCol="0">
            <a:spAutoFit/>
          </a:bodyPr>
          <a:lstStyle/>
          <a:p>
            <a:r>
              <a:rPr lang="nl-NL" sz="2400" dirty="0" smtClean="0">
                <a:solidFill>
                  <a:srgbClr val="FFFF00"/>
                </a:solidFill>
              </a:rPr>
              <a:t>Jozef</a:t>
            </a:r>
            <a:endParaRPr lang="nl-NL" sz="2400" dirty="0">
              <a:solidFill>
                <a:srgbClr val="FFFF00"/>
              </a:solidFill>
            </a:endParaRPr>
          </a:p>
        </p:txBody>
      </p:sp>
      <p:sp>
        <p:nvSpPr>
          <p:cNvPr id="7" name="Tekstvak 6"/>
          <p:cNvSpPr txBox="1"/>
          <p:nvPr/>
        </p:nvSpPr>
        <p:spPr>
          <a:xfrm>
            <a:off x="947825" y="3911141"/>
            <a:ext cx="7272808" cy="1938992"/>
          </a:xfrm>
          <a:prstGeom prst="rect">
            <a:avLst/>
          </a:prstGeom>
          <a:noFill/>
        </p:spPr>
        <p:txBody>
          <a:bodyPr wrap="square" rtlCol="0">
            <a:spAutoFit/>
          </a:bodyPr>
          <a:lstStyle/>
          <a:p>
            <a:r>
              <a:rPr lang="nl-NL" sz="2400" dirty="0" smtClean="0">
                <a:solidFill>
                  <a:srgbClr val="FFFF00"/>
                </a:solidFill>
              </a:rPr>
              <a:t>Genesis 37:31-33</a:t>
            </a:r>
            <a:br>
              <a:rPr lang="nl-NL" sz="2400" dirty="0" smtClean="0">
                <a:solidFill>
                  <a:srgbClr val="FFFF00"/>
                </a:solidFill>
              </a:rPr>
            </a:br>
            <a:r>
              <a:rPr lang="nl-NL" sz="2400" dirty="0" smtClean="0">
                <a:solidFill>
                  <a:srgbClr val="FFFF00"/>
                </a:solidFill>
              </a:rPr>
              <a:t>Dezen </a:t>
            </a:r>
            <a:r>
              <a:rPr lang="nl-NL" sz="2400" dirty="0">
                <a:solidFill>
                  <a:srgbClr val="FFFF00"/>
                </a:solidFill>
              </a:rPr>
              <a:t>hebben wij gevonden; beken toch, of deze uws zoons rok zij, of niet. </a:t>
            </a:r>
            <a:r>
              <a:rPr lang="nl-NL" sz="2400" dirty="0" smtClean="0">
                <a:solidFill>
                  <a:srgbClr val="FFFF00"/>
                </a:solidFill>
              </a:rPr>
              <a:t>En </a:t>
            </a:r>
            <a:r>
              <a:rPr lang="nl-NL" sz="2400" dirty="0">
                <a:solidFill>
                  <a:srgbClr val="FFFF00"/>
                </a:solidFill>
              </a:rPr>
              <a:t>hij bekende hem, en </a:t>
            </a:r>
            <a:r>
              <a:rPr lang="nl-NL" sz="2400" dirty="0" err="1">
                <a:solidFill>
                  <a:srgbClr val="FFFF00"/>
                </a:solidFill>
              </a:rPr>
              <a:t>zeide</a:t>
            </a:r>
            <a:r>
              <a:rPr lang="nl-NL" sz="2400" dirty="0">
                <a:solidFill>
                  <a:srgbClr val="FFFF00"/>
                </a:solidFill>
              </a:rPr>
              <a:t>: Het is </a:t>
            </a:r>
            <a:r>
              <a:rPr lang="nl-NL" sz="2400" dirty="0" err="1">
                <a:solidFill>
                  <a:srgbClr val="FFFF00"/>
                </a:solidFill>
              </a:rPr>
              <a:t>mijns</a:t>
            </a:r>
            <a:r>
              <a:rPr lang="nl-NL" sz="2400" dirty="0">
                <a:solidFill>
                  <a:srgbClr val="FFFF00"/>
                </a:solidFill>
              </a:rPr>
              <a:t> zoons rok ! een boos dier heeft hem opgegeten ! voorzeker is Jozef verscheurd ! </a:t>
            </a:r>
          </a:p>
        </p:txBody>
      </p:sp>
      <p:pic>
        <p:nvPicPr>
          <p:cNvPr id="8"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2433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1200329"/>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1. Het eerste Pesach</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a:r>
            <a:br>
              <a:rPr lang="nl-NL" sz="2400" dirty="0" smtClean="0">
                <a:solidFill>
                  <a:srgbClr val="FFFF00"/>
                </a:solidFill>
                <a:latin typeface="Arial" pitchFamily="34" charset="0"/>
                <a:cs typeface="Arial" pitchFamily="34" charset="0"/>
              </a:rPr>
            </a:br>
            <a:r>
              <a:rPr lang="nl-NL" sz="2400" dirty="0">
                <a:solidFill>
                  <a:srgbClr val="FFFF00"/>
                </a:solidFill>
              </a:rPr>
              <a:t>Exodus </a:t>
            </a:r>
            <a:r>
              <a:rPr lang="nl-NL" sz="2400" dirty="0" smtClean="0">
                <a:solidFill>
                  <a:srgbClr val="FFFF00"/>
                </a:solidFill>
              </a:rPr>
              <a:t>12:1-28</a:t>
            </a:r>
            <a:endParaRPr lang="nl-NL" sz="2400" dirty="0">
              <a:solidFill>
                <a:srgbClr val="FFFF00"/>
              </a:solidFill>
              <a:latin typeface="Arial" pitchFamily="34" charset="0"/>
              <a:cs typeface="Arial" pitchFamily="34" charset="0"/>
            </a:endParaRPr>
          </a:p>
        </p:txBody>
      </p:sp>
      <p:pic>
        <p:nvPicPr>
          <p:cNvPr id="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
        <p:nvSpPr>
          <p:cNvPr id="7" name="Tekstvak 6"/>
          <p:cNvSpPr txBox="1"/>
          <p:nvPr/>
        </p:nvSpPr>
        <p:spPr>
          <a:xfrm>
            <a:off x="906095" y="3570319"/>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Het Paasfeest werd in Egypte al gevierd. Nog voor de feitelijke uittocht.</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32355" y="4725144"/>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‘in hope’, (Rom</a:t>
            </a:r>
            <a:r>
              <a:rPr lang="nl-NL" sz="2400" dirty="0" smtClean="0">
                <a:solidFill>
                  <a:srgbClr val="FFFF00"/>
                </a:solidFill>
                <a:latin typeface="Arial" pitchFamily="34" charset="0"/>
                <a:cs typeface="Arial" pitchFamily="34" charset="0"/>
              </a:rPr>
              <a:t>. 8:24)</a:t>
            </a:r>
            <a:endParaRPr lang="nl-NL" sz="2400" dirty="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val="4284142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a:t>
            </a:r>
            <a:r>
              <a:rPr lang="nl-NL" sz="2400" dirty="0" smtClean="0">
                <a:solidFill>
                  <a:srgbClr val="FFFF00"/>
                </a:solidFill>
              </a:rPr>
              <a:t>De Eerstgeborene, een ‘dubbel-type’</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461665"/>
          </a:xfrm>
          <a:prstGeom prst="rect">
            <a:avLst/>
          </a:prstGeom>
          <a:noFill/>
        </p:spPr>
        <p:txBody>
          <a:bodyPr wrap="square" rtlCol="0">
            <a:spAutoFit/>
          </a:bodyPr>
          <a:lstStyle/>
          <a:p>
            <a:r>
              <a:rPr lang="nl-NL" sz="2400" dirty="0" smtClean="0">
                <a:solidFill>
                  <a:srgbClr val="FFFF00"/>
                </a:solidFill>
              </a:rPr>
              <a:t>Dubbel-type</a:t>
            </a:r>
            <a:endParaRPr lang="nl-NL" sz="2400" dirty="0">
              <a:solidFill>
                <a:srgbClr val="FFFF00"/>
              </a:solidFill>
            </a:endParaRPr>
          </a:p>
        </p:txBody>
      </p:sp>
      <p:sp>
        <p:nvSpPr>
          <p:cNvPr id="6" name="Tekstvak 5"/>
          <p:cNvSpPr txBox="1"/>
          <p:nvPr/>
        </p:nvSpPr>
        <p:spPr>
          <a:xfrm>
            <a:off x="929621" y="3212976"/>
            <a:ext cx="7272808" cy="461665"/>
          </a:xfrm>
          <a:prstGeom prst="rect">
            <a:avLst/>
          </a:prstGeom>
          <a:noFill/>
        </p:spPr>
        <p:txBody>
          <a:bodyPr wrap="square" rtlCol="0">
            <a:spAutoFit/>
          </a:bodyPr>
          <a:lstStyle/>
          <a:p>
            <a:r>
              <a:rPr lang="nl-NL" sz="2400" dirty="0" smtClean="0">
                <a:solidFill>
                  <a:srgbClr val="FFFF00"/>
                </a:solidFill>
              </a:rPr>
              <a:t>Jozef</a:t>
            </a:r>
            <a:endParaRPr lang="nl-NL" sz="2400" dirty="0">
              <a:solidFill>
                <a:srgbClr val="FFFF00"/>
              </a:solidFill>
            </a:endParaRPr>
          </a:p>
        </p:txBody>
      </p:sp>
      <p:sp>
        <p:nvSpPr>
          <p:cNvPr id="7" name="Tekstvak 6"/>
          <p:cNvSpPr txBox="1"/>
          <p:nvPr/>
        </p:nvSpPr>
        <p:spPr>
          <a:xfrm>
            <a:off x="947825" y="3911141"/>
            <a:ext cx="7272808" cy="1938992"/>
          </a:xfrm>
          <a:prstGeom prst="rect">
            <a:avLst/>
          </a:prstGeom>
          <a:noFill/>
        </p:spPr>
        <p:txBody>
          <a:bodyPr wrap="square" rtlCol="0">
            <a:spAutoFit/>
          </a:bodyPr>
          <a:lstStyle/>
          <a:p>
            <a:r>
              <a:rPr lang="nl-NL" sz="2400" dirty="0" smtClean="0">
                <a:solidFill>
                  <a:srgbClr val="FFFF00"/>
                </a:solidFill>
              </a:rPr>
              <a:t>De opstanding van Jozef</a:t>
            </a:r>
            <a:br>
              <a:rPr lang="nl-NL" sz="2400" dirty="0" smtClean="0">
                <a:solidFill>
                  <a:srgbClr val="FFFF00"/>
                </a:solidFill>
              </a:rPr>
            </a:br>
            <a:r>
              <a:rPr lang="nl-NL" sz="2400" dirty="0" smtClean="0">
                <a:solidFill>
                  <a:srgbClr val="FFFF00"/>
                </a:solidFill>
              </a:rPr>
              <a:t/>
            </a:r>
            <a:br>
              <a:rPr lang="nl-NL" sz="2400" dirty="0" smtClean="0">
                <a:solidFill>
                  <a:srgbClr val="FFFF00"/>
                </a:solidFill>
              </a:rPr>
            </a:br>
            <a:r>
              <a:rPr lang="nl-NL" sz="2400" dirty="0" smtClean="0">
                <a:solidFill>
                  <a:srgbClr val="FFFF00"/>
                </a:solidFill>
              </a:rPr>
              <a:t>Genesis 45:28</a:t>
            </a:r>
            <a:br>
              <a:rPr lang="nl-NL" sz="2400" dirty="0" smtClean="0">
                <a:solidFill>
                  <a:srgbClr val="FFFF00"/>
                </a:solidFill>
              </a:rPr>
            </a:br>
            <a:r>
              <a:rPr lang="nl-NL" sz="2400" dirty="0" smtClean="0">
                <a:solidFill>
                  <a:srgbClr val="FFFF00"/>
                </a:solidFill>
              </a:rPr>
              <a:t>En </a:t>
            </a:r>
            <a:r>
              <a:rPr lang="nl-NL" sz="2400" dirty="0" err="1">
                <a:solidFill>
                  <a:srgbClr val="FFFF00"/>
                </a:solidFill>
              </a:rPr>
              <a:t>Israel</a:t>
            </a:r>
            <a:r>
              <a:rPr lang="nl-NL" sz="2400" dirty="0">
                <a:solidFill>
                  <a:srgbClr val="FFFF00"/>
                </a:solidFill>
              </a:rPr>
              <a:t> </a:t>
            </a:r>
            <a:r>
              <a:rPr lang="nl-NL" sz="2400" dirty="0" err="1">
                <a:solidFill>
                  <a:srgbClr val="FFFF00"/>
                </a:solidFill>
              </a:rPr>
              <a:t>zeide</a:t>
            </a:r>
            <a:r>
              <a:rPr lang="nl-NL" sz="2400" dirty="0">
                <a:solidFill>
                  <a:srgbClr val="FFFF00"/>
                </a:solidFill>
              </a:rPr>
              <a:t>: Het is </a:t>
            </a:r>
            <a:r>
              <a:rPr lang="nl-NL" sz="2400" dirty="0" smtClean="0">
                <a:solidFill>
                  <a:srgbClr val="FFFF00"/>
                </a:solidFill>
              </a:rPr>
              <a:t>genoeg! </a:t>
            </a:r>
            <a:r>
              <a:rPr lang="nl-NL" sz="2400" dirty="0">
                <a:solidFill>
                  <a:srgbClr val="FFFF00"/>
                </a:solidFill>
              </a:rPr>
              <a:t>mijn zoon Jozef leeft </a:t>
            </a:r>
            <a:r>
              <a:rPr lang="nl-NL" sz="2400" dirty="0" smtClean="0">
                <a:solidFill>
                  <a:srgbClr val="FFFF00"/>
                </a:solidFill>
              </a:rPr>
              <a:t>nog! </a:t>
            </a:r>
            <a:r>
              <a:rPr lang="nl-NL" sz="2400" dirty="0">
                <a:solidFill>
                  <a:srgbClr val="FFFF00"/>
                </a:solidFill>
              </a:rPr>
              <a:t>ik zal gaan, en hem zien, eer ik </a:t>
            </a:r>
            <a:r>
              <a:rPr lang="nl-NL" sz="2400" dirty="0" err="1" smtClean="0">
                <a:solidFill>
                  <a:srgbClr val="FFFF00"/>
                </a:solidFill>
              </a:rPr>
              <a:t>sterve</a:t>
            </a:r>
            <a:r>
              <a:rPr lang="nl-NL" sz="2400" dirty="0" smtClean="0">
                <a:solidFill>
                  <a:srgbClr val="FFFF00"/>
                </a:solidFill>
              </a:rPr>
              <a:t>! </a:t>
            </a:r>
            <a:endParaRPr lang="nl-NL" sz="2400" dirty="0">
              <a:solidFill>
                <a:srgbClr val="FFFF00"/>
              </a:solidFill>
            </a:endParaRPr>
          </a:p>
        </p:txBody>
      </p:sp>
      <p:pic>
        <p:nvPicPr>
          <p:cNvPr id="8"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5767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a:t>
            </a:r>
            <a:r>
              <a:rPr lang="nl-NL" sz="2400" dirty="0" smtClean="0">
                <a:solidFill>
                  <a:srgbClr val="FFFF00"/>
                </a:solidFill>
              </a:rPr>
              <a:t>De Eerstgeborene, een ‘dubbel-type’</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830997"/>
          </a:xfrm>
          <a:prstGeom prst="rect">
            <a:avLst/>
          </a:prstGeom>
          <a:noFill/>
        </p:spPr>
        <p:txBody>
          <a:bodyPr wrap="square" rtlCol="0">
            <a:spAutoFit/>
          </a:bodyPr>
          <a:lstStyle/>
          <a:p>
            <a:r>
              <a:rPr lang="nl-NL" sz="2400" dirty="0" err="1" smtClean="0">
                <a:solidFill>
                  <a:srgbClr val="FFFF00"/>
                </a:solidFill>
              </a:rPr>
              <a:t>Izak</a:t>
            </a:r>
            <a:r>
              <a:rPr lang="nl-NL" sz="2400" dirty="0" smtClean="0">
                <a:solidFill>
                  <a:srgbClr val="FFFF00"/>
                </a:solidFill>
              </a:rPr>
              <a:t> en Jozef, twee typen van twee verschillende aspecten van de dood en opstanding van Christus.</a:t>
            </a:r>
            <a:endParaRPr lang="nl-NL" sz="2400" dirty="0">
              <a:solidFill>
                <a:srgbClr val="FFFF00"/>
              </a:solidFill>
            </a:endParaRPr>
          </a:p>
        </p:txBody>
      </p:sp>
      <p:sp>
        <p:nvSpPr>
          <p:cNvPr id="6" name="Tekstvak 5"/>
          <p:cNvSpPr txBox="1"/>
          <p:nvPr/>
        </p:nvSpPr>
        <p:spPr>
          <a:xfrm>
            <a:off x="948736" y="3650739"/>
            <a:ext cx="7272808" cy="461665"/>
          </a:xfrm>
          <a:prstGeom prst="rect">
            <a:avLst/>
          </a:prstGeom>
          <a:noFill/>
        </p:spPr>
        <p:txBody>
          <a:bodyPr wrap="square" rtlCol="0">
            <a:spAutoFit/>
          </a:bodyPr>
          <a:lstStyle/>
          <a:p>
            <a:r>
              <a:rPr lang="nl-NL" sz="2400" dirty="0" smtClean="0">
                <a:solidFill>
                  <a:srgbClr val="FFFF00"/>
                </a:solidFill>
              </a:rPr>
              <a:t>Jozef</a:t>
            </a:r>
            <a:endParaRPr lang="nl-NL" sz="2400" dirty="0">
              <a:solidFill>
                <a:srgbClr val="FFFF00"/>
              </a:solidFill>
            </a:endParaRPr>
          </a:p>
        </p:txBody>
      </p:sp>
      <p:sp>
        <p:nvSpPr>
          <p:cNvPr id="8" name="Tekstvak 7"/>
          <p:cNvSpPr txBox="1"/>
          <p:nvPr/>
        </p:nvSpPr>
        <p:spPr>
          <a:xfrm>
            <a:off x="949523" y="4449990"/>
            <a:ext cx="7272808" cy="2308324"/>
          </a:xfrm>
          <a:prstGeom prst="rect">
            <a:avLst/>
          </a:prstGeom>
          <a:noFill/>
        </p:spPr>
        <p:txBody>
          <a:bodyPr wrap="square" rtlCol="0">
            <a:spAutoFit/>
          </a:bodyPr>
          <a:lstStyle/>
          <a:p>
            <a:r>
              <a:rPr lang="nl-NL" sz="2400" dirty="0" smtClean="0">
                <a:solidFill>
                  <a:srgbClr val="FFFF00"/>
                </a:solidFill>
              </a:rPr>
              <a:t>Mattheüs 21:33-42</a:t>
            </a:r>
            <a:r>
              <a:rPr lang="nl-NL" sz="2400" b="1" dirty="0" smtClean="0">
                <a:solidFill>
                  <a:srgbClr val="FFFF00"/>
                </a:solidFill>
              </a:rPr>
              <a:t/>
            </a:r>
            <a:br>
              <a:rPr lang="nl-NL" sz="2400" b="1" dirty="0" smtClean="0">
                <a:solidFill>
                  <a:srgbClr val="FFFF00"/>
                </a:solidFill>
              </a:rPr>
            </a:br>
            <a:r>
              <a:rPr lang="nl-NL" sz="2400" dirty="0" smtClean="0">
                <a:solidFill>
                  <a:srgbClr val="FFFF00"/>
                </a:solidFill>
              </a:rPr>
              <a:t>Hoort </a:t>
            </a:r>
            <a:r>
              <a:rPr lang="nl-NL" sz="2400" dirty="0">
                <a:solidFill>
                  <a:srgbClr val="FFFF00"/>
                </a:solidFill>
              </a:rPr>
              <a:t>een andere gelijkenis. Er was een heer des huizes, die een wijngaard plantte, en zette een tuin daarom, en groef een wijnpersbak daarin, en bouwde een toren, en verhuurde dien den landlieden, en reisde buiten </a:t>
            </a:r>
            <a:r>
              <a:rPr lang="nl-NL" sz="2400" i="1" dirty="0">
                <a:solidFill>
                  <a:srgbClr val="FFFF00"/>
                </a:solidFill>
              </a:rPr>
              <a:t>'s </a:t>
            </a:r>
            <a:r>
              <a:rPr lang="nl-NL" sz="2400" i="1" dirty="0" err="1" smtClean="0">
                <a:solidFill>
                  <a:srgbClr val="FFFF00"/>
                </a:solidFill>
              </a:rPr>
              <a:t>lands</a:t>
            </a:r>
            <a:endParaRPr lang="nl-NL" sz="2400" dirty="0">
              <a:solidFill>
                <a:srgbClr val="FFFF00"/>
              </a:solidFill>
            </a:endParaRPr>
          </a:p>
        </p:txBody>
      </p:sp>
      <p:pic>
        <p:nvPicPr>
          <p:cNvPr id="102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713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a:t>
            </a:r>
            <a:r>
              <a:rPr lang="nl-NL" sz="2400" dirty="0" smtClean="0">
                <a:solidFill>
                  <a:srgbClr val="FFFF00"/>
                </a:solidFill>
              </a:rPr>
              <a:t>De Eerstgeborene, een ‘dubbel-type’</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25354" y="2708920"/>
            <a:ext cx="7272808" cy="3046988"/>
          </a:xfrm>
          <a:prstGeom prst="rect">
            <a:avLst/>
          </a:prstGeom>
          <a:noFill/>
        </p:spPr>
        <p:txBody>
          <a:bodyPr wrap="square" rtlCol="0">
            <a:spAutoFit/>
          </a:bodyPr>
          <a:lstStyle/>
          <a:p>
            <a:r>
              <a:rPr lang="nl-NL" sz="2400" dirty="0" smtClean="0">
                <a:solidFill>
                  <a:srgbClr val="FFFF00"/>
                </a:solidFill>
              </a:rPr>
              <a:t>Mattheüs 21:33-42</a:t>
            </a:r>
            <a:br>
              <a:rPr lang="nl-NL" sz="2400" dirty="0" smtClean="0">
                <a:solidFill>
                  <a:srgbClr val="FFFF00"/>
                </a:solidFill>
              </a:rPr>
            </a:br>
            <a:r>
              <a:rPr lang="nl-NL" sz="2400" dirty="0" smtClean="0">
                <a:solidFill>
                  <a:srgbClr val="FFFF00"/>
                </a:solidFill>
              </a:rPr>
              <a:t>Toen </a:t>
            </a:r>
            <a:r>
              <a:rPr lang="nl-NL" sz="2400" dirty="0">
                <a:solidFill>
                  <a:srgbClr val="FFFF00"/>
                </a:solidFill>
              </a:rPr>
              <a:t>nu de tijd der vruchten genaakte, zond hij zijn dienstknechten tot de landlieden, om zijn vruchten te ontvangen</a:t>
            </a:r>
            <a:r>
              <a:rPr lang="nl-NL" sz="2400" dirty="0" smtClean="0">
                <a:solidFill>
                  <a:srgbClr val="FFFF00"/>
                </a:solidFill>
              </a:rPr>
              <a:t>. </a:t>
            </a:r>
            <a:r>
              <a:rPr lang="nl-NL" sz="2400" dirty="0">
                <a:solidFill>
                  <a:srgbClr val="FFFF00"/>
                </a:solidFill>
              </a:rPr>
              <a:t>En de landlieden, nemende zijn dienstknechten, hebben den een geslagen, en den anderen gedood, en den derden gestenigd</a:t>
            </a:r>
            <a:r>
              <a:rPr lang="nl-NL" sz="2400" dirty="0" smtClean="0">
                <a:solidFill>
                  <a:srgbClr val="FFFF00"/>
                </a:solidFill>
              </a:rPr>
              <a:t>. </a:t>
            </a:r>
            <a:r>
              <a:rPr lang="nl-NL" sz="2400" dirty="0">
                <a:solidFill>
                  <a:srgbClr val="FFFF00"/>
                </a:solidFill>
              </a:rPr>
              <a:t>Wederom zond hij andere dienstknechten, meer </a:t>
            </a:r>
            <a:r>
              <a:rPr lang="nl-NL" sz="2400" i="1" dirty="0">
                <a:solidFill>
                  <a:srgbClr val="FFFF00"/>
                </a:solidFill>
              </a:rPr>
              <a:t>in getal </a:t>
            </a:r>
            <a:r>
              <a:rPr lang="nl-NL" sz="2400" dirty="0">
                <a:solidFill>
                  <a:srgbClr val="FFFF00"/>
                </a:solidFill>
              </a:rPr>
              <a:t>dan de eersten, en zij deden hun desgelijks.</a:t>
            </a:r>
          </a:p>
        </p:txBody>
      </p:sp>
      <p:pic>
        <p:nvPicPr>
          <p:cNvPr id="102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4954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a:t>
            </a:r>
            <a:r>
              <a:rPr lang="nl-NL" sz="2400" dirty="0" smtClean="0">
                <a:solidFill>
                  <a:srgbClr val="FFFF00"/>
                </a:solidFill>
              </a:rPr>
              <a:t>De Eerstgeborene, een ‘dubbel-type’</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25354" y="2708920"/>
            <a:ext cx="7272808" cy="3785652"/>
          </a:xfrm>
          <a:prstGeom prst="rect">
            <a:avLst/>
          </a:prstGeom>
          <a:noFill/>
        </p:spPr>
        <p:txBody>
          <a:bodyPr wrap="square" rtlCol="0">
            <a:spAutoFit/>
          </a:bodyPr>
          <a:lstStyle/>
          <a:p>
            <a:r>
              <a:rPr lang="nl-NL" sz="2400" dirty="0" smtClean="0">
                <a:solidFill>
                  <a:srgbClr val="FFFF00"/>
                </a:solidFill>
              </a:rPr>
              <a:t>Mattheüs 21:33-42</a:t>
            </a:r>
            <a:r>
              <a:rPr lang="nl-NL" sz="2400" b="1" dirty="0" smtClean="0">
                <a:solidFill>
                  <a:srgbClr val="FFFF00"/>
                </a:solidFill>
              </a:rPr>
              <a:t/>
            </a:r>
            <a:br>
              <a:rPr lang="nl-NL" sz="2400" b="1" dirty="0" smtClean="0">
                <a:solidFill>
                  <a:srgbClr val="FFFF00"/>
                </a:solidFill>
              </a:rPr>
            </a:br>
            <a:r>
              <a:rPr lang="nl-NL" sz="2400" dirty="0" smtClean="0">
                <a:solidFill>
                  <a:srgbClr val="FFFF00"/>
                </a:solidFill>
              </a:rPr>
              <a:t>En </a:t>
            </a:r>
            <a:r>
              <a:rPr lang="nl-NL" sz="2400" dirty="0">
                <a:solidFill>
                  <a:srgbClr val="FFFF00"/>
                </a:solidFill>
              </a:rPr>
              <a:t>ten laatste zond hij tot hen zijn zoon, zeggende: Zij zullen mijn zoon </a:t>
            </a:r>
            <a:r>
              <a:rPr lang="nl-NL" sz="2400" dirty="0" smtClean="0">
                <a:solidFill>
                  <a:srgbClr val="FFFF00"/>
                </a:solidFill>
              </a:rPr>
              <a:t>ontzien. </a:t>
            </a:r>
            <a:r>
              <a:rPr lang="nl-NL" sz="2400" dirty="0">
                <a:solidFill>
                  <a:srgbClr val="FFFF00"/>
                </a:solidFill>
              </a:rPr>
              <a:t>Maar de landlieden, den zoon ziende, zeiden onder elkander: Deze is de erfgenaam, komt, laat ons hem doden, en zijn erfenis </a:t>
            </a:r>
            <a:r>
              <a:rPr lang="nl-NL" sz="2400" i="1" dirty="0">
                <a:solidFill>
                  <a:srgbClr val="FFFF00"/>
                </a:solidFill>
              </a:rPr>
              <a:t>aan ons </a:t>
            </a:r>
            <a:r>
              <a:rPr lang="nl-NL" sz="2400" dirty="0">
                <a:solidFill>
                  <a:srgbClr val="FFFF00"/>
                </a:solidFill>
              </a:rPr>
              <a:t>behouden. </a:t>
            </a:r>
            <a:r>
              <a:rPr lang="nl-NL" sz="2400" dirty="0" smtClean="0">
                <a:solidFill>
                  <a:srgbClr val="FFFF00"/>
                </a:solidFill>
              </a:rPr>
              <a:t>En </a:t>
            </a:r>
            <a:r>
              <a:rPr lang="nl-NL" sz="2400" dirty="0">
                <a:solidFill>
                  <a:srgbClr val="FFFF00"/>
                </a:solidFill>
              </a:rPr>
              <a:t>hem nemende, wierpen zij </a:t>
            </a:r>
            <a:r>
              <a:rPr lang="nl-NL" sz="2400" i="1" dirty="0">
                <a:solidFill>
                  <a:srgbClr val="FFFF00"/>
                </a:solidFill>
              </a:rPr>
              <a:t>hem </a:t>
            </a:r>
            <a:r>
              <a:rPr lang="nl-NL" sz="2400" dirty="0">
                <a:solidFill>
                  <a:srgbClr val="FFFF00"/>
                </a:solidFill>
              </a:rPr>
              <a:t>uit, buiten den wijngaard, en doodden </a:t>
            </a:r>
            <a:r>
              <a:rPr lang="nl-NL" sz="2400" i="1" dirty="0">
                <a:solidFill>
                  <a:srgbClr val="FFFF00"/>
                </a:solidFill>
              </a:rPr>
              <a:t>hem</a:t>
            </a:r>
            <a:r>
              <a:rPr lang="nl-NL" sz="2400" dirty="0">
                <a:solidFill>
                  <a:srgbClr val="FFFF00"/>
                </a:solidFill>
              </a:rPr>
              <a:t>. </a:t>
            </a:r>
            <a:r>
              <a:rPr lang="nl-NL" sz="2400" dirty="0" smtClean="0">
                <a:solidFill>
                  <a:srgbClr val="FFFF00"/>
                </a:solidFill>
              </a:rPr>
              <a:t>Wanneer </a:t>
            </a:r>
            <a:r>
              <a:rPr lang="nl-NL" sz="2400" dirty="0">
                <a:solidFill>
                  <a:srgbClr val="FFFF00"/>
                </a:solidFill>
              </a:rPr>
              <a:t>dan de heer des </a:t>
            </a:r>
            <a:r>
              <a:rPr lang="nl-NL" sz="2400" dirty="0" err="1">
                <a:solidFill>
                  <a:srgbClr val="FFFF00"/>
                </a:solidFill>
              </a:rPr>
              <a:t>wijngaards</a:t>
            </a:r>
            <a:r>
              <a:rPr lang="nl-NL" sz="2400" dirty="0">
                <a:solidFill>
                  <a:srgbClr val="FFFF00"/>
                </a:solidFill>
              </a:rPr>
              <a:t> komen zal, wat zal hij dien landlieden </a:t>
            </a:r>
            <a:r>
              <a:rPr lang="nl-NL" sz="2400" dirty="0" smtClean="0">
                <a:solidFill>
                  <a:srgbClr val="FFFF00"/>
                </a:solidFill>
              </a:rPr>
              <a:t>doen?  </a:t>
            </a:r>
            <a:endParaRPr lang="nl-NL" sz="2400" dirty="0">
              <a:solidFill>
                <a:srgbClr val="FFFF00"/>
              </a:solidFill>
            </a:endParaRPr>
          </a:p>
        </p:txBody>
      </p:sp>
      <p:pic>
        <p:nvPicPr>
          <p:cNvPr id="102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220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a:t>
            </a:r>
            <a:r>
              <a:rPr lang="nl-NL" sz="2400" dirty="0" smtClean="0">
                <a:solidFill>
                  <a:srgbClr val="FFFF00"/>
                </a:solidFill>
              </a:rPr>
              <a:t>De Eerstgeborene, een ‘dubbel-type’</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25354" y="2708920"/>
            <a:ext cx="7272808" cy="3416320"/>
          </a:xfrm>
          <a:prstGeom prst="rect">
            <a:avLst/>
          </a:prstGeom>
          <a:noFill/>
        </p:spPr>
        <p:txBody>
          <a:bodyPr wrap="square" rtlCol="0">
            <a:spAutoFit/>
          </a:bodyPr>
          <a:lstStyle/>
          <a:p>
            <a:r>
              <a:rPr lang="nl-NL" sz="2400" dirty="0" smtClean="0">
                <a:solidFill>
                  <a:srgbClr val="FFFF00"/>
                </a:solidFill>
              </a:rPr>
              <a:t>Mattheüs 21:33-42</a:t>
            </a:r>
            <a:r>
              <a:rPr lang="nl-NL" sz="2400" b="1" dirty="0" smtClean="0">
                <a:solidFill>
                  <a:srgbClr val="FFFF00"/>
                </a:solidFill>
              </a:rPr>
              <a:t/>
            </a:r>
            <a:br>
              <a:rPr lang="nl-NL" sz="2400" b="1" dirty="0" smtClean="0">
                <a:solidFill>
                  <a:srgbClr val="FFFF00"/>
                </a:solidFill>
              </a:rPr>
            </a:br>
            <a:r>
              <a:rPr lang="nl-NL" sz="2400" dirty="0" smtClean="0">
                <a:solidFill>
                  <a:srgbClr val="FFFF00"/>
                </a:solidFill>
              </a:rPr>
              <a:t>Zij </a:t>
            </a:r>
            <a:r>
              <a:rPr lang="nl-NL" sz="2400" dirty="0">
                <a:solidFill>
                  <a:srgbClr val="FFFF00"/>
                </a:solidFill>
              </a:rPr>
              <a:t>zeiden tot hem: Hij zal den kwaden een kwaden dood aandoen, en zal den wijngaard aan andere landlieden verhuren, die hem de vruchten op haar tijden zullen geven. </a:t>
            </a:r>
            <a:r>
              <a:rPr lang="nl-NL" sz="2400" dirty="0" smtClean="0">
                <a:solidFill>
                  <a:srgbClr val="FFFF00"/>
                </a:solidFill>
              </a:rPr>
              <a:t>Jezus </a:t>
            </a:r>
            <a:r>
              <a:rPr lang="nl-NL" sz="2400" dirty="0" err="1">
                <a:solidFill>
                  <a:srgbClr val="FFFF00"/>
                </a:solidFill>
              </a:rPr>
              <a:t>zeide</a:t>
            </a:r>
            <a:r>
              <a:rPr lang="nl-NL" sz="2400" dirty="0">
                <a:solidFill>
                  <a:srgbClr val="FFFF00"/>
                </a:solidFill>
              </a:rPr>
              <a:t> tot hen: Hebt gij nooit gelezen in de Schriften: De steen, dien de bouwlieden verworpen hebben, deze is geworden tot een hoofd des hoeks; van den Heere is dit geschied, en het is wonderlijk in onze ogen ? </a:t>
            </a:r>
          </a:p>
        </p:txBody>
      </p:sp>
      <p:pic>
        <p:nvPicPr>
          <p:cNvPr id="102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8701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a:t>
            </a:r>
            <a:r>
              <a:rPr lang="nl-NL" sz="2400" dirty="0" smtClean="0">
                <a:solidFill>
                  <a:srgbClr val="FFFF00"/>
                </a:solidFill>
              </a:rPr>
              <a:t>De Eerstgeborene, een ‘dubbel-type’</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830997"/>
          </a:xfrm>
          <a:prstGeom prst="rect">
            <a:avLst/>
          </a:prstGeom>
          <a:noFill/>
        </p:spPr>
        <p:txBody>
          <a:bodyPr wrap="square" rtlCol="0">
            <a:spAutoFit/>
          </a:bodyPr>
          <a:lstStyle/>
          <a:p>
            <a:r>
              <a:rPr lang="nl-NL" sz="2400" dirty="0" err="1" smtClean="0">
                <a:solidFill>
                  <a:srgbClr val="FFFF00"/>
                </a:solidFill>
              </a:rPr>
              <a:t>Izak</a:t>
            </a:r>
            <a:r>
              <a:rPr lang="nl-NL" sz="2400" dirty="0" smtClean="0">
                <a:solidFill>
                  <a:srgbClr val="FFFF00"/>
                </a:solidFill>
              </a:rPr>
              <a:t> en Jozef, twee typen van twee verschillende aspecten van de dood en opstanding van Christus.</a:t>
            </a:r>
            <a:endParaRPr lang="nl-NL" sz="2400" dirty="0">
              <a:solidFill>
                <a:srgbClr val="FFFF00"/>
              </a:solidFill>
            </a:endParaRPr>
          </a:p>
        </p:txBody>
      </p:sp>
      <p:sp>
        <p:nvSpPr>
          <p:cNvPr id="6" name="Tekstvak 5"/>
          <p:cNvSpPr txBox="1"/>
          <p:nvPr/>
        </p:nvSpPr>
        <p:spPr>
          <a:xfrm>
            <a:off x="948736" y="3650739"/>
            <a:ext cx="7272808" cy="461665"/>
          </a:xfrm>
          <a:prstGeom prst="rect">
            <a:avLst/>
          </a:prstGeom>
          <a:noFill/>
        </p:spPr>
        <p:txBody>
          <a:bodyPr wrap="square" rtlCol="0">
            <a:spAutoFit/>
          </a:bodyPr>
          <a:lstStyle/>
          <a:p>
            <a:r>
              <a:rPr lang="nl-NL" sz="2400" dirty="0" smtClean="0">
                <a:solidFill>
                  <a:srgbClr val="FFFF00"/>
                </a:solidFill>
              </a:rPr>
              <a:t>Jozef</a:t>
            </a:r>
            <a:endParaRPr lang="nl-NL" sz="2400" dirty="0">
              <a:solidFill>
                <a:srgbClr val="FFFF00"/>
              </a:solidFill>
            </a:endParaRPr>
          </a:p>
        </p:txBody>
      </p:sp>
      <p:sp>
        <p:nvSpPr>
          <p:cNvPr id="8" name="Tekstvak 7"/>
          <p:cNvSpPr txBox="1"/>
          <p:nvPr/>
        </p:nvSpPr>
        <p:spPr>
          <a:xfrm>
            <a:off x="949523" y="4449990"/>
            <a:ext cx="7272808" cy="2308324"/>
          </a:xfrm>
          <a:prstGeom prst="rect">
            <a:avLst/>
          </a:prstGeom>
          <a:noFill/>
        </p:spPr>
        <p:txBody>
          <a:bodyPr wrap="square" rtlCol="0">
            <a:spAutoFit/>
          </a:bodyPr>
          <a:lstStyle/>
          <a:p>
            <a:r>
              <a:rPr lang="nl-NL" sz="2400" dirty="0" smtClean="0">
                <a:solidFill>
                  <a:srgbClr val="FFFF00"/>
                </a:solidFill>
              </a:rPr>
              <a:t>Handelingen 3:13-15</a:t>
            </a:r>
            <a:br>
              <a:rPr lang="nl-NL" sz="2400" dirty="0" smtClean="0">
                <a:solidFill>
                  <a:srgbClr val="FFFF00"/>
                </a:solidFill>
              </a:rPr>
            </a:br>
            <a:r>
              <a:rPr lang="nl-NL" sz="2400" dirty="0" smtClean="0">
                <a:solidFill>
                  <a:srgbClr val="FFFF00"/>
                </a:solidFill>
              </a:rPr>
              <a:t>De </a:t>
            </a:r>
            <a:r>
              <a:rPr lang="nl-NL" sz="2400" dirty="0">
                <a:solidFill>
                  <a:srgbClr val="FFFF00"/>
                </a:solidFill>
              </a:rPr>
              <a:t>God Abrahams, en </a:t>
            </a:r>
            <a:r>
              <a:rPr lang="nl-NL" sz="2400" dirty="0" err="1">
                <a:solidFill>
                  <a:srgbClr val="FFFF00"/>
                </a:solidFill>
              </a:rPr>
              <a:t>Izaks</a:t>
            </a:r>
            <a:r>
              <a:rPr lang="nl-NL" sz="2400" dirty="0">
                <a:solidFill>
                  <a:srgbClr val="FFFF00"/>
                </a:solidFill>
              </a:rPr>
              <a:t>, en Jakobs, de God onzer vaderen, heeft Zijn Kind Jezus verheerlijkt, Welken gij overgeleverd hebt, en hebt Hem verloochend, voor het aangezicht van Pilatus, als hij oordeelde, dat men </a:t>
            </a:r>
            <a:r>
              <a:rPr lang="nl-NL" sz="2400" i="1" dirty="0">
                <a:solidFill>
                  <a:srgbClr val="FFFF00"/>
                </a:solidFill>
              </a:rPr>
              <a:t>Hem </a:t>
            </a:r>
            <a:r>
              <a:rPr lang="nl-NL" sz="2400" dirty="0">
                <a:solidFill>
                  <a:srgbClr val="FFFF00"/>
                </a:solidFill>
              </a:rPr>
              <a:t>zoude </a:t>
            </a:r>
            <a:r>
              <a:rPr lang="nl-NL" sz="2400" dirty="0" smtClean="0">
                <a:solidFill>
                  <a:srgbClr val="FFFF00"/>
                </a:solidFill>
              </a:rPr>
              <a:t>loslaten.</a:t>
            </a:r>
            <a:endParaRPr lang="nl-NL" sz="2400" dirty="0">
              <a:solidFill>
                <a:srgbClr val="FFFF00"/>
              </a:solidFill>
            </a:endParaRPr>
          </a:p>
        </p:txBody>
      </p:sp>
      <p:pic>
        <p:nvPicPr>
          <p:cNvPr id="102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9045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a:t>
            </a:r>
            <a:r>
              <a:rPr lang="nl-NL" sz="2400" dirty="0" smtClean="0">
                <a:solidFill>
                  <a:srgbClr val="FFFF00"/>
                </a:solidFill>
              </a:rPr>
              <a:t>De Eerstgeborene, een ‘dubbel-type’</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21565" y="2708920"/>
            <a:ext cx="7272808" cy="2677656"/>
          </a:xfrm>
          <a:prstGeom prst="rect">
            <a:avLst/>
          </a:prstGeom>
          <a:noFill/>
        </p:spPr>
        <p:txBody>
          <a:bodyPr wrap="square" rtlCol="0">
            <a:spAutoFit/>
          </a:bodyPr>
          <a:lstStyle/>
          <a:p>
            <a:r>
              <a:rPr lang="nl-NL" sz="2400" dirty="0" smtClean="0">
                <a:solidFill>
                  <a:srgbClr val="FFFF00"/>
                </a:solidFill>
              </a:rPr>
              <a:t>Handelingen 3:13-15</a:t>
            </a:r>
            <a:br>
              <a:rPr lang="nl-NL" sz="2400" dirty="0" smtClean="0">
                <a:solidFill>
                  <a:srgbClr val="FFFF00"/>
                </a:solidFill>
              </a:rPr>
            </a:br>
            <a:r>
              <a:rPr lang="nl-NL" sz="2400" dirty="0" smtClean="0">
                <a:solidFill>
                  <a:srgbClr val="FFFF00"/>
                </a:solidFill>
              </a:rPr>
              <a:t>Maar </a:t>
            </a:r>
            <a:r>
              <a:rPr lang="nl-NL" sz="2400" dirty="0">
                <a:solidFill>
                  <a:srgbClr val="FFFF00"/>
                </a:solidFill>
              </a:rPr>
              <a:t>gij hebt den Heilige en Rechtvaardige verloochend, en hebt begeerd, dat u een man, die een doodslager was, zou geschonken worden; </a:t>
            </a:r>
            <a:r>
              <a:rPr lang="nl-NL" sz="2400" dirty="0" smtClean="0">
                <a:solidFill>
                  <a:srgbClr val="FFFF00"/>
                </a:solidFill>
              </a:rPr>
              <a:t>En </a:t>
            </a:r>
            <a:r>
              <a:rPr lang="nl-NL" sz="2400" dirty="0">
                <a:solidFill>
                  <a:srgbClr val="FFFF00"/>
                </a:solidFill>
              </a:rPr>
              <a:t>den Vorst des levens hebt gij gedood, </a:t>
            </a:r>
            <a:r>
              <a:rPr lang="nl-NL" sz="2400" dirty="0" smtClean="0">
                <a:solidFill>
                  <a:srgbClr val="FFFF00"/>
                </a:solidFill>
              </a:rPr>
              <a:t>Die </a:t>
            </a:r>
            <a:r>
              <a:rPr lang="nl-NL" sz="2400" dirty="0">
                <a:solidFill>
                  <a:srgbClr val="FFFF00"/>
                </a:solidFill>
              </a:rPr>
              <a:t>God opgewekt heeft uit de doden; waarvan wij getuigen zijn. </a:t>
            </a:r>
          </a:p>
        </p:txBody>
      </p:sp>
      <p:pic>
        <p:nvPicPr>
          <p:cNvPr id="102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0683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a:t>
            </a:r>
            <a:r>
              <a:rPr lang="nl-NL" sz="2400" dirty="0" smtClean="0">
                <a:solidFill>
                  <a:srgbClr val="FFFF00"/>
                </a:solidFill>
              </a:rPr>
              <a:t>De Eerstgeborene, een ‘dubbel-type’</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830997"/>
          </a:xfrm>
          <a:prstGeom prst="rect">
            <a:avLst/>
          </a:prstGeom>
          <a:noFill/>
        </p:spPr>
        <p:txBody>
          <a:bodyPr wrap="square" rtlCol="0">
            <a:spAutoFit/>
          </a:bodyPr>
          <a:lstStyle/>
          <a:p>
            <a:r>
              <a:rPr lang="nl-NL" sz="2400" dirty="0" err="1" smtClean="0">
                <a:solidFill>
                  <a:srgbClr val="FFFF00"/>
                </a:solidFill>
              </a:rPr>
              <a:t>Izak</a:t>
            </a:r>
            <a:r>
              <a:rPr lang="nl-NL" sz="2400" dirty="0" smtClean="0">
                <a:solidFill>
                  <a:srgbClr val="FFFF00"/>
                </a:solidFill>
              </a:rPr>
              <a:t> en Jozef, twee typen van twee verschillende aspecten van de dood en opstanding van Christus.</a:t>
            </a:r>
            <a:endParaRPr lang="nl-NL" sz="2400" dirty="0">
              <a:solidFill>
                <a:srgbClr val="FFFF00"/>
              </a:solidFill>
            </a:endParaRPr>
          </a:p>
        </p:txBody>
      </p:sp>
      <p:sp>
        <p:nvSpPr>
          <p:cNvPr id="6" name="Tekstvak 5"/>
          <p:cNvSpPr txBox="1"/>
          <p:nvPr/>
        </p:nvSpPr>
        <p:spPr>
          <a:xfrm>
            <a:off x="948736" y="3650739"/>
            <a:ext cx="7272808" cy="461665"/>
          </a:xfrm>
          <a:prstGeom prst="rect">
            <a:avLst/>
          </a:prstGeom>
          <a:noFill/>
        </p:spPr>
        <p:txBody>
          <a:bodyPr wrap="square" rtlCol="0">
            <a:spAutoFit/>
          </a:bodyPr>
          <a:lstStyle/>
          <a:p>
            <a:r>
              <a:rPr lang="nl-NL" sz="2400" dirty="0" err="1" smtClean="0">
                <a:solidFill>
                  <a:srgbClr val="FFFF00"/>
                </a:solidFill>
              </a:rPr>
              <a:t>Izak</a:t>
            </a:r>
            <a:endParaRPr lang="nl-NL" sz="2400" dirty="0">
              <a:solidFill>
                <a:srgbClr val="FFFF00"/>
              </a:solidFill>
            </a:endParaRPr>
          </a:p>
        </p:txBody>
      </p:sp>
      <p:sp>
        <p:nvSpPr>
          <p:cNvPr id="8" name="Tekstvak 7"/>
          <p:cNvSpPr txBox="1"/>
          <p:nvPr/>
        </p:nvSpPr>
        <p:spPr>
          <a:xfrm>
            <a:off x="949523" y="4449990"/>
            <a:ext cx="7272808" cy="2308324"/>
          </a:xfrm>
          <a:prstGeom prst="rect">
            <a:avLst/>
          </a:prstGeom>
          <a:noFill/>
        </p:spPr>
        <p:txBody>
          <a:bodyPr wrap="square" rtlCol="0">
            <a:spAutoFit/>
          </a:bodyPr>
          <a:lstStyle/>
          <a:p>
            <a:r>
              <a:rPr lang="nl-NL" sz="2400" dirty="0" smtClean="0">
                <a:solidFill>
                  <a:srgbClr val="FFFF00"/>
                </a:solidFill>
              </a:rPr>
              <a:t>Handelingen 2:22-24</a:t>
            </a:r>
            <a:r>
              <a:rPr lang="nl-NL" sz="2400" b="1" dirty="0" smtClean="0">
                <a:solidFill>
                  <a:srgbClr val="FFFF00"/>
                </a:solidFill>
              </a:rPr>
              <a:t/>
            </a:r>
            <a:br>
              <a:rPr lang="nl-NL" sz="2400" b="1" dirty="0" smtClean="0">
                <a:solidFill>
                  <a:srgbClr val="FFFF00"/>
                </a:solidFill>
              </a:rPr>
            </a:br>
            <a:r>
              <a:rPr lang="nl-NL" sz="2400" dirty="0" smtClean="0">
                <a:solidFill>
                  <a:srgbClr val="FFFF00"/>
                </a:solidFill>
              </a:rPr>
              <a:t>Gij </a:t>
            </a:r>
            <a:r>
              <a:rPr lang="nl-NL" sz="2400" dirty="0" err="1">
                <a:solidFill>
                  <a:srgbClr val="FFFF00"/>
                </a:solidFill>
              </a:rPr>
              <a:t>Israelietische</a:t>
            </a:r>
            <a:r>
              <a:rPr lang="nl-NL" sz="2400" dirty="0">
                <a:solidFill>
                  <a:srgbClr val="FFFF00"/>
                </a:solidFill>
              </a:rPr>
              <a:t> mannen, hoort deze woorden: Jezus den Nazarener, een Man van God, onder </a:t>
            </a:r>
            <a:r>
              <a:rPr lang="nl-NL" sz="2400" dirty="0" err="1">
                <a:solidFill>
                  <a:srgbClr val="FFFF00"/>
                </a:solidFill>
              </a:rPr>
              <a:t>ulieden</a:t>
            </a:r>
            <a:r>
              <a:rPr lang="nl-NL" sz="2400" dirty="0">
                <a:solidFill>
                  <a:srgbClr val="FFFF00"/>
                </a:solidFill>
              </a:rPr>
              <a:t> betoond door krachten, en wonderen, en tekenen, die God door Hem gedaan heeft, in het midden van u, gelijk ook </a:t>
            </a:r>
            <a:r>
              <a:rPr lang="nl-NL" sz="2400" dirty="0" err="1">
                <a:solidFill>
                  <a:srgbClr val="FFFF00"/>
                </a:solidFill>
              </a:rPr>
              <a:t>gijzelven</a:t>
            </a:r>
            <a:r>
              <a:rPr lang="nl-NL" sz="2400" dirty="0">
                <a:solidFill>
                  <a:srgbClr val="FFFF00"/>
                </a:solidFill>
              </a:rPr>
              <a:t> weet; </a:t>
            </a:r>
          </a:p>
        </p:txBody>
      </p:sp>
      <p:pic>
        <p:nvPicPr>
          <p:cNvPr id="102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0452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a:t>
            </a:r>
            <a:r>
              <a:rPr lang="nl-NL" sz="2400" dirty="0" smtClean="0">
                <a:solidFill>
                  <a:srgbClr val="FFFF00"/>
                </a:solidFill>
              </a:rPr>
              <a:t>De Eerstgeborene, een ‘dubbel-type’</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47969" y="2708920"/>
            <a:ext cx="7272808" cy="3046988"/>
          </a:xfrm>
          <a:prstGeom prst="rect">
            <a:avLst/>
          </a:prstGeom>
          <a:noFill/>
        </p:spPr>
        <p:txBody>
          <a:bodyPr wrap="square" rtlCol="0">
            <a:spAutoFit/>
          </a:bodyPr>
          <a:lstStyle/>
          <a:p>
            <a:r>
              <a:rPr lang="nl-NL" sz="2400" dirty="0" smtClean="0">
                <a:solidFill>
                  <a:srgbClr val="FFFF00"/>
                </a:solidFill>
              </a:rPr>
              <a:t>Handelingen 2:22-24</a:t>
            </a:r>
            <a:r>
              <a:rPr lang="nl-NL" sz="2400" b="1" dirty="0" smtClean="0">
                <a:solidFill>
                  <a:srgbClr val="FFFF00"/>
                </a:solidFill>
              </a:rPr>
              <a:t/>
            </a:r>
            <a:br>
              <a:rPr lang="nl-NL" sz="2400" b="1" dirty="0" smtClean="0">
                <a:solidFill>
                  <a:srgbClr val="FFFF00"/>
                </a:solidFill>
              </a:rPr>
            </a:br>
            <a:r>
              <a:rPr lang="nl-NL" sz="2400" dirty="0" smtClean="0">
                <a:solidFill>
                  <a:srgbClr val="FFFF00"/>
                </a:solidFill>
              </a:rPr>
              <a:t>Dezen</a:t>
            </a:r>
            <a:r>
              <a:rPr lang="nl-NL" sz="2400" dirty="0">
                <a:solidFill>
                  <a:srgbClr val="FFFF00"/>
                </a:solidFill>
              </a:rPr>
              <a:t>, door den bepaalden raad en voorkennis Gods overgegeven zijnde, hebt gij genomen, en door de handen der onrechtvaardigen aan het </a:t>
            </a:r>
            <a:r>
              <a:rPr lang="nl-NL" sz="2400" i="1" dirty="0">
                <a:solidFill>
                  <a:srgbClr val="FFFF00"/>
                </a:solidFill>
              </a:rPr>
              <a:t>kruis </a:t>
            </a:r>
            <a:r>
              <a:rPr lang="nl-NL" sz="2400" dirty="0">
                <a:solidFill>
                  <a:srgbClr val="FFFF00"/>
                </a:solidFill>
              </a:rPr>
              <a:t>gehecht en gedood; </a:t>
            </a:r>
            <a:r>
              <a:rPr lang="nl-NL" sz="2400" dirty="0" smtClean="0">
                <a:solidFill>
                  <a:srgbClr val="FFFF00"/>
                </a:solidFill>
              </a:rPr>
              <a:t>Welken </a:t>
            </a:r>
            <a:r>
              <a:rPr lang="nl-NL" sz="2400" dirty="0">
                <a:solidFill>
                  <a:srgbClr val="FFFF00"/>
                </a:solidFill>
              </a:rPr>
              <a:t>God opgewekt heeft, de smarten des doods ontbonden hebbende, alzo het niet mogelijk was, dat Hij van </a:t>
            </a:r>
            <a:r>
              <a:rPr lang="nl-NL" sz="2400" dirty="0" err="1">
                <a:solidFill>
                  <a:srgbClr val="FFFF00"/>
                </a:solidFill>
              </a:rPr>
              <a:t>denzelven</a:t>
            </a:r>
            <a:r>
              <a:rPr lang="nl-NL" sz="2400" dirty="0">
                <a:solidFill>
                  <a:srgbClr val="FFFF00"/>
                </a:solidFill>
              </a:rPr>
              <a:t> </a:t>
            </a:r>
            <a:r>
              <a:rPr lang="nl-NL" sz="2400" i="1" dirty="0">
                <a:solidFill>
                  <a:srgbClr val="FFFF00"/>
                </a:solidFill>
              </a:rPr>
              <a:t>dood </a:t>
            </a:r>
            <a:r>
              <a:rPr lang="nl-NL" sz="2400" dirty="0">
                <a:solidFill>
                  <a:srgbClr val="FFFF00"/>
                </a:solidFill>
              </a:rPr>
              <a:t>zou gehouden worden</a:t>
            </a:r>
            <a:r>
              <a:rPr lang="nl-NL" sz="2400" dirty="0" smtClean="0">
                <a:solidFill>
                  <a:srgbClr val="FFFF00"/>
                </a:solidFill>
              </a:rPr>
              <a:t>.</a:t>
            </a:r>
            <a:endParaRPr lang="nl-NL" sz="2400" dirty="0">
              <a:solidFill>
                <a:srgbClr val="FFFF00"/>
              </a:solidFill>
            </a:endParaRPr>
          </a:p>
        </p:txBody>
      </p:sp>
      <p:pic>
        <p:nvPicPr>
          <p:cNvPr id="102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5300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a:t>
            </a:r>
            <a:r>
              <a:rPr lang="nl-NL" sz="2400" dirty="0" smtClean="0">
                <a:solidFill>
                  <a:srgbClr val="FFFF00"/>
                </a:solidFill>
              </a:rPr>
              <a:t>De Eerstgeborene, een ‘dubbel-type’</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47969" y="2708920"/>
            <a:ext cx="7272808" cy="1200329"/>
          </a:xfrm>
          <a:prstGeom prst="rect">
            <a:avLst/>
          </a:prstGeom>
          <a:noFill/>
        </p:spPr>
        <p:txBody>
          <a:bodyPr wrap="square" rtlCol="0">
            <a:spAutoFit/>
          </a:bodyPr>
          <a:lstStyle/>
          <a:p>
            <a:r>
              <a:rPr lang="nl-NL" sz="2400" dirty="0" smtClean="0">
                <a:solidFill>
                  <a:srgbClr val="FFFF00"/>
                </a:solidFill>
              </a:rPr>
              <a:t>Pesach:</a:t>
            </a:r>
            <a:br>
              <a:rPr lang="nl-NL" sz="2400" dirty="0" smtClean="0">
                <a:solidFill>
                  <a:srgbClr val="FFFF00"/>
                </a:solidFill>
              </a:rPr>
            </a:br>
            <a:r>
              <a:rPr lang="nl-NL" sz="2400" dirty="0" smtClean="0">
                <a:solidFill>
                  <a:srgbClr val="FFFF00"/>
                </a:solidFill>
              </a:rPr>
              <a:t>Het lam stierf.</a:t>
            </a:r>
            <a:br>
              <a:rPr lang="nl-NL" sz="2400" dirty="0" smtClean="0">
                <a:solidFill>
                  <a:srgbClr val="FFFF00"/>
                </a:solidFill>
              </a:rPr>
            </a:br>
            <a:r>
              <a:rPr lang="nl-NL" sz="2400" dirty="0" smtClean="0">
                <a:solidFill>
                  <a:srgbClr val="FFFF00"/>
                </a:solidFill>
              </a:rPr>
              <a:t>De </a:t>
            </a:r>
            <a:r>
              <a:rPr lang="nl-NL" sz="2400" dirty="0" smtClean="0">
                <a:solidFill>
                  <a:srgbClr val="FFFF00"/>
                </a:solidFill>
              </a:rPr>
              <a:t>eerstgeborene </a:t>
            </a:r>
            <a:r>
              <a:rPr lang="nl-NL" sz="2400" dirty="0" smtClean="0">
                <a:solidFill>
                  <a:srgbClr val="FFFF00"/>
                </a:solidFill>
              </a:rPr>
              <a:t>in Israël bleef leven.</a:t>
            </a:r>
            <a:endParaRPr lang="nl-NL" sz="2400" dirty="0">
              <a:solidFill>
                <a:srgbClr val="FFFF00"/>
              </a:solidFill>
            </a:endParaRPr>
          </a:p>
        </p:txBody>
      </p:sp>
      <p:pic>
        <p:nvPicPr>
          <p:cNvPr id="102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
        <p:nvSpPr>
          <p:cNvPr id="6" name="Tekstvak 5"/>
          <p:cNvSpPr txBox="1"/>
          <p:nvPr/>
        </p:nvSpPr>
        <p:spPr>
          <a:xfrm>
            <a:off x="951614" y="4061649"/>
            <a:ext cx="7272808" cy="1200329"/>
          </a:xfrm>
          <a:prstGeom prst="rect">
            <a:avLst/>
          </a:prstGeom>
          <a:noFill/>
        </p:spPr>
        <p:txBody>
          <a:bodyPr wrap="square" rtlCol="0">
            <a:spAutoFit/>
          </a:bodyPr>
          <a:lstStyle/>
          <a:p>
            <a:r>
              <a:rPr lang="nl-NL" sz="2400" dirty="0" smtClean="0">
                <a:solidFill>
                  <a:srgbClr val="FFFF00"/>
                </a:solidFill>
              </a:rPr>
              <a:t>Pesach:</a:t>
            </a:r>
            <a:br>
              <a:rPr lang="nl-NL" sz="2400" dirty="0" smtClean="0">
                <a:solidFill>
                  <a:srgbClr val="FFFF00"/>
                </a:solidFill>
              </a:rPr>
            </a:br>
            <a:r>
              <a:rPr lang="nl-NL" sz="2400" dirty="0" smtClean="0">
                <a:solidFill>
                  <a:srgbClr val="FFFF00"/>
                </a:solidFill>
              </a:rPr>
              <a:t>Het Lam stierf.</a:t>
            </a:r>
            <a:br>
              <a:rPr lang="nl-NL" sz="2400" dirty="0" smtClean="0">
                <a:solidFill>
                  <a:srgbClr val="FFFF00"/>
                </a:solidFill>
              </a:rPr>
            </a:br>
            <a:r>
              <a:rPr lang="nl-NL" sz="2400" dirty="0" smtClean="0">
                <a:solidFill>
                  <a:srgbClr val="FFFF00"/>
                </a:solidFill>
              </a:rPr>
              <a:t>Gods eerstgeborene, Israël, bleef leven.</a:t>
            </a:r>
            <a:endParaRPr lang="nl-NL" sz="2400" dirty="0">
              <a:solidFill>
                <a:srgbClr val="FFFF00"/>
              </a:solidFill>
            </a:endParaRPr>
          </a:p>
        </p:txBody>
      </p:sp>
    </p:spTree>
    <p:extLst>
      <p:ext uri="{BB962C8B-B14F-4D97-AF65-F5344CB8AC3E}">
        <p14:creationId xmlns:p14="http://schemas.microsoft.com/office/powerpoint/2010/main" val="2466981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2308324"/>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2. </a:t>
            </a:r>
            <a:r>
              <a:rPr lang="nl-NL" sz="2400" dirty="0" smtClean="0">
                <a:solidFill>
                  <a:srgbClr val="FFFF00"/>
                </a:solidFill>
              </a:rPr>
              <a:t>Een nieuw begin.</a:t>
            </a:r>
            <a:br>
              <a:rPr lang="nl-NL" sz="2400" dirty="0" smtClean="0">
                <a:solidFill>
                  <a:srgbClr val="FFFF00"/>
                </a:solidFill>
              </a:rPr>
            </a:br>
            <a:r>
              <a:rPr lang="nl-NL" sz="2400" dirty="0" smtClean="0">
                <a:solidFill>
                  <a:srgbClr val="FFFF00"/>
                </a:solidFill>
              </a:rPr>
              <a:t/>
            </a:r>
            <a:br>
              <a:rPr lang="nl-NL" sz="2400" dirty="0" smtClean="0">
                <a:solidFill>
                  <a:srgbClr val="FFFF00"/>
                </a:solidFill>
              </a:rPr>
            </a:br>
            <a:r>
              <a:rPr lang="nl-NL" sz="2400" dirty="0" smtClean="0">
                <a:solidFill>
                  <a:srgbClr val="FFFF00"/>
                </a:solidFill>
              </a:rPr>
              <a:t>Exodus 12:2</a:t>
            </a:r>
            <a:r>
              <a:rPr lang="nl-NL" sz="2400" b="1" dirty="0" smtClean="0">
                <a:solidFill>
                  <a:srgbClr val="FFFF00"/>
                </a:solidFill>
              </a:rPr>
              <a:t/>
            </a:r>
            <a:br>
              <a:rPr lang="nl-NL" sz="2400" b="1" dirty="0" smtClean="0">
                <a:solidFill>
                  <a:srgbClr val="FFFF00"/>
                </a:solidFill>
              </a:rPr>
            </a:br>
            <a:r>
              <a:rPr lang="nl-NL" sz="2400" dirty="0" smtClean="0">
                <a:solidFill>
                  <a:srgbClr val="FFFF00"/>
                </a:solidFill>
              </a:rPr>
              <a:t>Deze </a:t>
            </a:r>
            <a:r>
              <a:rPr lang="nl-NL" sz="2400" dirty="0">
                <a:solidFill>
                  <a:srgbClr val="FFFF00"/>
                </a:solidFill>
              </a:rPr>
              <a:t>zelfde maand zal </a:t>
            </a:r>
            <a:r>
              <a:rPr lang="nl-NL" sz="2400" dirty="0" err="1">
                <a:solidFill>
                  <a:srgbClr val="FFFF00"/>
                </a:solidFill>
              </a:rPr>
              <a:t>ulieden</a:t>
            </a:r>
            <a:r>
              <a:rPr lang="nl-NL" sz="2400" dirty="0">
                <a:solidFill>
                  <a:srgbClr val="FFFF00"/>
                </a:solidFill>
              </a:rPr>
              <a:t> het hoofd der maanden zijn; zij zal u de eerste van de maanden des </a:t>
            </a:r>
            <a:r>
              <a:rPr lang="nl-NL" sz="2400" dirty="0" err="1">
                <a:solidFill>
                  <a:srgbClr val="FFFF00"/>
                </a:solidFill>
              </a:rPr>
              <a:t>jaars</a:t>
            </a:r>
            <a:r>
              <a:rPr lang="nl-NL" sz="2400" dirty="0">
                <a:solidFill>
                  <a:srgbClr val="FFFF00"/>
                </a:solidFill>
              </a:rPr>
              <a:t> zijn. </a:t>
            </a:r>
            <a:endParaRPr lang="nl-NL" sz="2400" dirty="0">
              <a:solidFill>
                <a:srgbClr val="FFFF00"/>
              </a:solidFill>
              <a:latin typeface="Arial" pitchFamily="34" charset="0"/>
              <a:cs typeface="Arial" pitchFamily="34" charset="0"/>
            </a:endParaRPr>
          </a:p>
        </p:txBody>
      </p:sp>
      <p:pic>
        <p:nvPicPr>
          <p:cNvPr id="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437772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7. </a:t>
            </a:r>
            <a:r>
              <a:rPr lang="nl-NL" sz="2400" dirty="0" smtClean="0">
                <a:solidFill>
                  <a:srgbClr val="FFFF00"/>
                </a:solidFill>
              </a:rPr>
              <a:t>Het bloed moest aan de posten en de</a:t>
            </a:r>
            <a:br>
              <a:rPr lang="nl-NL" sz="2400" dirty="0" smtClean="0">
                <a:solidFill>
                  <a:srgbClr val="FFFF00"/>
                </a:solidFill>
              </a:rPr>
            </a:br>
            <a:r>
              <a:rPr lang="nl-NL" sz="2400" dirty="0" smtClean="0">
                <a:solidFill>
                  <a:srgbClr val="FFFF00"/>
                </a:solidFill>
              </a:rPr>
              <a:t>    bovendorpel gestreken worden.</a:t>
            </a:r>
            <a:endParaRPr lang="nl-NL" sz="2400" dirty="0">
              <a:solidFill>
                <a:srgbClr val="FFFF00"/>
              </a:solidFill>
              <a:latin typeface="Arial" pitchFamily="34" charset="0"/>
              <a:cs typeface="Arial" pitchFamily="34" charset="0"/>
            </a:endParaRPr>
          </a:p>
        </p:txBody>
      </p:sp>
      <p:pic>
        <p:nvPicPr>
          <p:cNvPr id="102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
        <p:nvSpPr>
          <p:cNvPr id="6" name="Tekstvak 5"/>
          <p:cNvSpPr txBox="1"/>
          <p:nvPr/>
        </p:nvSpPr>
        <p:spPr>
          <a:xfrm>
            <a:off x="951614" y="3212976"/>
            <a:ext cx="7272808" cy="1569660"/>
          </a:xfrm>
          <a:prstGeom prst="rect">
            <a:avLst/>
          </a:prstGeom>
          <a:noFill/>
        </p:spPr>
        <p:txBody>
          <a:bodyPr wrap="square" rtlCol="0">
            <a:spAutoFit/>
          </a:bodyPr>
          <a:lstStyle/>
          <a:p>
            <a:r>
              <a:rPr lang="nl-NL" sz="2400" dirty="0" smtClean="0">
                <a:solidFill>
                  <a:srgbClr val="FFFF00"/>
                </a:solidFill>
              </a:rPr>
              <a:t>Exodus 12:7</a:t>
            </a:r>
            <a:br>
              <a:rPr lang="nl-NL" sz="2400" dirty="0" smtClean="0">
                <a:solidFill>
                  <a:srgbClr val="FFFF00"/>
                </a:solidFill>
              </a:rPr>
            </a:br>
            <a:r>
              <a:rPr lang="nl-NL" sz="2400" dirty="0" smtClean="0">
                <a:solidFill>
                  <a:srgbClr val="FFFF00"/>
                </a:solidFill>
              </a:rPr>
              <a:t>En </a:t>
            </a:r>
            <a:r>
              <a:rPr lang="nl-NL" sz="2400" dirty="0">
                <a:solidFill>
                  <a:srgbClr val="FFFF00"/>
                </a:solidFill>
              </a:rPr>
              <a:t>zij zullen van het bloed nemen, en strijken het aan de beide zijposten, en aan den bovendorpel, aan de huizen, in welke zij het eten zullen</a:t>
            </a:r>
            <a:r>
              <a:rPr lang="nl-NL" sz="2400" dirty="0" smtClean="0">
                <a:solidFill>
                  <a:srgbClr val="FFFF00"/>
                </a:solidFill>
              </a:rPr>
              <a:t>.</a:t>
            </a:r>
            <a:endParaRPr lang="nl-NL" sz="2400" dirty="0">
              <a:solidFill>
                <a:srgbClr val="FFFF00"/>
              </a:solidFill>
            </a:endParaRPr>
          </a:p>
        </p:txBody>
      </p:sp>
    </p:spTree>
    <p:extLst>
      <p:ext uri="{BB962C8B-B14F-4D97-AF65-F5344CB8AC3E}">
        <p14:creationId xmlns:p14="http://schemas.microsoft.com/office/powerpoint/2010/main" val="302387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7. </a:t>
            </a:r>
            <a:r>
              <a:rPr lang="nl-NL" sz="2400" dirty="0" smtClean="0">
                <a:solidFill>
                  <a:srgbClr val="FFFF00"/>
                </a:solidFill>
              </a:rPr>
              <a:t>Het bloed moest aan de posten en de</a:t>
            </a:r>
            <a:br>
              <a:rPr lang="nl-NL" sz="2400" dirty="0" smtClean="0">
                <a:solidFill>
                  <a:srgbClr val="FFFF00"/>
                </a:solidFill>
              </a:rPr>
            </a:br>
            <a:r>
              <a:rPr lang="nl-NL" sz="2400" dirty="0" smtClean="0">
                <a:solidFill>
                  <a:srgbClr val="FFFF00"/>
                </a:solidFill>
              </a:rPr>
              <a:t>    bovendorpel gestreken worden.</a:t>
            </a:r>
            <a:endParaRPr lang="nl-NL" sz="2400" dirty="0">
              <a:solidFill>
                <a:srgbClr val="FFFF00"/>
              </a:solidFill>
              <a:latin typeface="Arial" pitchFamily="34" charset="0"/>
              <a:cs typeface="Arial" pitchFamily="34" charset="0"/>
            </a:endParaRPr>
          </a:p>
        </p:txBody>
      </p:sp>
      <p:pic>
        <p:nvPicPr>
          <p:cNvPr id="102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
        <p:nvSpPr>
          <p:cNvPr id="6" name="Tekstvak 5"/>
          <p:cNvSpPr txBox="1"/>
          <p:nvPr/>
        </p:nvSpPr>
        <p:spPr>
          <a:xfrm>
            <a:off x="951614" y="3212976"/>
            <a:ext cx="7272808" cy="830997"/>
          </a:xfrm>
          <a:prstGeom prst="rect">
            <a:avLst/>
          </a:prstGeom>
          <a:noFill/>
        </p:spPr>
        <p:txBody>
          <a:bodyPr wrap="square" rtlCol="0">
            <a:spAutoFit/>
          </a:bodyPr>
          <a:lstStyle/>
          <a:p>
            <a:r>
              <a:rPr lang="nl-NL" sz="2400" dirty="0" smtClean="0">
                <a:solidFill>
                  <a:srgbClr val="FFFF00"/>
                </a:solidFill>
              </a:rPr>
              <a:t>Dit is de toepassing van het offer aan het hart door het geloof.</a:t>
            </a:r>
            <a:endParaRPr lang="nl-NL" sz="2400" dirty="0">
              <a:solidFill>
                <a:srgbClr val="FFFF00"/>
              </a:solidFill>
            </a:endParaRPr>
          </a:p>
        </p:txBody>
      </p:sp>
      <p:sp>
        <p:nvSpPr>
          <p:cNvPr id="8" name="Tekstvak 7"/>
          <p:cNvSpPr txBox="1"/>
          <p:nvPr/>
        </p:nvSpPr>
        <p:spPr>
          <a:xfrm>
            <a:off x="950060" y="4437111"/>
            <a:ext cx="7272808" cy="1569660"/>
          </a:xfrm>
          <a:prstGeom prst="rect">
            <a:avLst/>
          </a:prstGeom>
          <a:noFill/>
        </p:spPr>
        <p:txBody>
          <a:bodyPr wrap="square" rtlCol="0">
            <a:spAutoFit/>
          </a:bodyPr>
          <a:lstStyle/>
          <a:p>
            <a:r>
              <a:rPr lang="nl-NL" sz="2400" dirty="0" smtClean="0">
                <a:solidFill>
                  <a:srgbClr val="FFFF00"/>
                </a:solidFill>
              </a:rPr>
              <a:t>Exodus 12:28</a:t>
            </a:r>
            <a:br>
              <a:rPr lang="nl-NL" sz="2400" dirty="0" smtClean="0">
                <a:solidFill>
                  <a:srgbClr val="FFFF00"/>
                </a:solidFill>
              </a:rPr>
            </a:br>
            <a:r>
              <a:rPr lang="nl-NL" sz="2400" dirty="0" smtClean="0">
                <a:solidFill>
                  <a:srgbClr val="FFFF00"/>
                </a:solidFill>
              </a:rPr>
              <a:t>En </a:t>
            </a:r>
            <a:r>
              <a:rPr lang="nl-NL" sz="2400" dirty="0">
                <a:solidFill>
                  <a:srgbClr val="FFFF00"/>
                </a:solidFill>
              </a:rPr>
              <a:t>de kinderen </a:t>
            </a:r>
            <a:r>
              <a:rPr lang="nl-NL" sz="2400" dirty="0" err="1">
                <a:solidFill>
                  <a:srgbClr val="FFFF00"/>
                </a:solidFill>
              </a:rPr>
              <a:t>Israels</a:t>
            </a:r>
            <a:r>
              <a:rPr lang="nl-NL" sz="2400" dirty="0">
                <a:solidFill>
                  <a:srgbClr val="FFFF00"/>
                </a:solidFill>
              </a:rPr>
              <a:t> gingen en deden het, gelijk als de HEERE Mozes en Aaron geboden had, alzo deden zij.</a:t>
            </a:r>
          </a:p>
        </p:txBody>
      </p:sp>
    </p:spTree>
    <p:extLst>
      <p:ext uri="{BB962C8B-B14F-4D97-AF65-F5344CB8AC3E}">
        <p14:creationId xmlns:p14="http://schemas.microsoft.com/office/powerpoint/2010/main" val="919996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8. Het lam moest gegeten worden.</a:t>
            </a:r>
            <a:endParaRPr lang="nl-NL" sz="2400" dirty="0">
              <a:solidFill>
                <a:srgbClr val="FFFF00"/>
              </a:solidFill>
              <a:latin typeface="Arial" pitchFamily="34" charset="0"/>
              <a:cs typeface="Arial" pitchFamily="34" charset="0"/>
            </a:endParaRPr>
          </a:p>
        </p:txBody>
      </p:sp>
      <p:pic>
        <p:nvPicPr>
          <p:cNvPr id="102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
        <p:nvSpPr>
          <p:cNvPr id="6" name="Tekstvak 5"/>
          <p:cNvSpPr txBox="1"/>
          <p:nvPr/>
        </p:nvSpPr>
        <p:spPr>
          <a:xfrm>
            <a:off x="951614" y="2797477"/>
            <a:ext cx="7272808" cy="830997"/>
          </a:xfrm>
          <a:prstGeom prst="rect">
            <a:avLst/>
          </a:prstGeom>
          <a:noFill/>
        </p:spPr>
        <p:txBody>
          <a:bodyPr wrap="square" rtlCol="0">
            <a:spAutoFit/>
          </a:bodyPr>
          <a:lstStyle/>
          <a:p>
            <a:r>
              <a:rPr lang="nl-NL" sz="2400" dirty="0" smtClean="0">
                <a:solidFill>
                  <a:srgbClr val="FFFF00"/>
                </a:solidFill>
              </a:rPr>
              <a:t>Eten in de Schrift ziet op gemeenschap, deel hebben aan.</a:t>
            </a:r>
            <a:endParaRPr lang="nl-NL" sz="2400" dirty="0">
              <a:solidFill>
                <a:srgbClr val="FFFF00"/>
              </a:solidFill>
            </a:endParaRPr>
          </a:p>
        </p:txBody>
      </p:sp>
      <p:sp>
        <p:nvSpPr>
          <p:cNvPr id="7" name="Tekstvak 6"/>
          <p:cNvSpPr txBox="1"/>
          <p:nvPr/>
        </p:nvSpPr>
        <p:spPr>
          <a:xfrm>
            <a:off x="951614" y="3780874"/>
            <a:ext cx="7272808" cy="461665"/>
          </a:xfrm>
          <a:prstGeom prst="rect">
            <a:avLst/>
          </a:prstGeom>
          <a:noFill/>
        </p:spPr>
        <p:txBody>
          <a:bodyPr wrap="square" rtlCol="0">
            <a:spAutoFit/>
          </a:bodyPr>
          <a:lstStyle/>
          <a:p>
            <a:r>
              <a:rPr lang="nl-NL" sz="2400" dirty="0" smtClean="0">
                <a:solidFill>
                  <a:srgbClr val="FFFF00"/>
                </a:solidFill>
              </a:rPr>
              <a:t>Dat geldt in het bijzonder voor de Paasmaaltijd.</a:t>
            </a:r>
            <a:endParaRPr lang="nl-NL" sz="2400" dirty="0">
              <a:solidFill>
                <a:srgbClr val="FFFF00"/>
              </a:solidFill>
            </a:endParaRPr>
          </a:p>
        </p:txBody>
      </p:sp>
      <p:sp>
        <p:nvSpPr>
          <p:cNvPr id="8" name="Tekstvak 7"/>
          <p:cNvSpPr txBox="1"/>
          <p:nvPr/>
        </p:nvSpPr>
        <p:spPr>
          <a:xfrm>
            <a:off x="955259" y="4394939"/>
            <a:ext cx="7272808" cy="2308324"/>
          </a:xfrm>
          <a:prstGeom prst="rect">
            <a:avLst/>
          </a:prstGeom>
          <a:noFill/>
        </p:spPr>
        <p:txBody>
          <a:bodyPr wrap="square" rtlCol="0">
            <a:spAutoFit/>
          </a:bodyPr>
          <a:lstStyle/>
          <a:p>
            <a:r>
              <a:rPr lang="nl-NL" sz="2400" dirty="0" smtClean="0">
                <a:solidFill>
                  <a:srgbClr val="FFFF00"/>
                </a:solidFill>
              </a:rPr>
              <a:t>Mattheüs 26:26 – 30 </a:t>
            </a:r>
            <a:br>
              <a:rPr lang="nl-NL" sz="2400" dirty="0" smtClean="0">
                <a:solidFill>
                  <a:srgbClr val="FFFF00"/>
                </a:solidFill>
              </a:rPr>
            </a:br>
            <a:r>
              <a:rPr lang="nl-NL" sz="2400" dirty="0" smtClean="0">
                <a:solidFill>
                  <a:srgbClr val="FFFF00"/>
                </a:solidFill>
              </a:rPr>
              <a:t>En </a:t>
            </a:r>
            <a:r>
              <a:rPr lang="nl-NL" sz="2400" dirty="0">
                <a:solidFill>
                  <a:srgbClr val="FFFF00"/>
                </a:solidFill>
              </a:rPr>
              <a:t>als zij aten, nam Jezus het brood, en gezegend hebbende, brak Hij het, en gaf het den discipelen, en </a:t>
            </a:r>
            <a:r>
              <a:rPr lang="nl-NL" sz="2400" dirty="0" err="1">
                <a:solidFill>
                  <a:srgbClr val="FFFF00"/>
                </a:solidFill>
              </a:rPr>
              <a:t>zeide</a:t>
            </a:r>
            <a:r>
              <a:rPr lang="nl-NL" sz="2400" dirty="0">
                <a:solidFill>
                  <a:srgbClr val="FFFF00"/>
                </a:solidFill>
              </a:rPr>
              <a:t>: Neemt, eet, dat is Mijn lichaam. </a:t>
            </a:r>
            <a:r>
              <a:rPr lang="nl-NL" sz="2400" dirty="0" smtClean="0">
                <a:solidFill>
                  <a:srgbClr val="FFFF00"/>
                </a:solidFill>
              </a:rPr>
              <a:t>En </a:t>
            </a:r>
            <a:r>
              <a:rPr lang="nl-NL" sz="2400" dirty="0">
                <a:solidFill>
                  <a:srgbClr val="FFFF00"/>
                </a:solidFill>
              </a:rPr>
              <a:t>Hij nam den drinkbeker, en gedankt hebbende, gaf hun </a:t>
            </a:r>
            <a:r>
              <a:rPr lang="nl-NL" sz="2400" i="1" dirty="0">
                <a:solidFill>
                  <a:srgbClr val="FFFF00"/>
                </a:solidFill>
              </a:rPr>
              <a:t>dien</a:t>
            </a:r>
            <a:r>
              <a:rPr lang="nl-NL" sz="2400" dirty="0">
                <a:solidFill>
                  <a:srgbClr val="FFFF00"/>
                </a:solidFill>
              </a:rPr>
              <a:t>, zeggende: Drinkt allen daaruit;  </a:t>
            </a:r>
            <a:endParaRPr lang="nl-NL" sz="2400" dirty="0">
              <a:solidFill>
                <a:srgbClr val="FFFF00"/>
              </a:solidFill>
            </a:endParaRPr>
          </a:p>
        </p:txBody>
      </p:sp>
    </p:spTree>
    <p:extLst>
      <p:ext uri="{BB962C8B-B14F-4D97-AF65-F5344CB8AC3E}">
        <p14:creationId xmlns:p14="http://schemas.microsoft.com/office/powerpoint/2010/main" val="324956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8. Het lam moest gegeten worden.</a:t>
            </a:r>
            <a:endParaRPr lang="nl-NL" sz="2400" dirty="0">
              <a:solidFill>
                <a:srgbClr val="FFFF00"/>
              </a:solidFill>
              <a:latin typeface="Arial" pitchFamily="34" charset="0"/>
              <a:cs typeface="Arial" pitchFamily="34" charset="0"/>
            </a:endParaRPr>
          </a:p>
        </p:txBody>
      </p:sp>
      <p:pic>
        <p:nvPicPr>
          <p:cNvPr id="102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
        <p:nvSpPr>
          <p:cNvPr id="8" name="Tekstvak 7"/>
          <p:cNvSpPr txBox="1"/>
          <p:nvPr/>
        </p:nvSpPr>
        <p:spPr>
          <a:xfrm>
            <a:off x="991790" y="2780928"/>
            <a:ext cx="7272808" cy="3416320"/>
          </a:xfrm>
          <a:prstGeom prst="rect">
            <a:avLst/>
          </a:prstGeom>
          <a:noFill/>
        </p:spPr>
        <p:txBody>
          <a:bodyPr wrap="square" rtlCol="0">
            <a:spAutoFit/>
          </a:bodyPr>
          <a:lstStyle/>
          <a:p>
            <a:r>
              <a:rPr lang="nl-NL" sz="2400" dirty="0" smtClean="0">
                <a:solidFill>
                  <a:srgbClr val="FFFF00"/>
                </a:solidFill>
              </a:rPr>
              <a:t>Mattheüs 26:26 – 30 </a:t>
            </a:r>
            <a:br>
              <a:rPr lang="nl-NL" sz="2400" dirty="0" smtClean="0">
                <a:solidFill>
                  <a:srgbClr val="FFFF00"/>
                </a:solidFill>
              </a:rPr>
            </a:br>
            <a:r>
              <a:rPr lang="nl-NL" sz="2400" dirty="0" smtClean="0">
                <a:solidFill>
                  <a:srgbClr val="FFFF00"/>
                </a:solidFill>
              </a:rPr>
              <a:t>Want </a:t>
            </a:r>
            <a:r>
              <a:rPr lang="nl-NL" sz="2400" dirty="0">
                <a:solidFill>
                  <a:srgbClr val="FFFF00"/>
                </a:solidFill>
              </a:rPr>
              <a:t>dat is Mijn bloed, het </a:t>
            </a:r>
            <a:r>
              <a:rPr lang="nl-NL" sz="2400" i="1" dirty="0">
                <a:solidFill>
                  <a:srgbClr val="FFFF00"/>
                </a:solidFill>
              </a:rPr>
              <a:t>bloed </a:t>
            </a:r>
            <a:r>
              <a:rPr lang="nl-NL" sz="2400" dirty="0">
                <a:solidFill>
                  <a:srgbClr val="FFFF00"/>
                </a:solidFill>
              </a:rPr>
              <a:t>des Nieuwen </a:t>
            </a:r>
            <a:r>
              <a:rPr lang="nl-NL" sz="2400" dirty="0" err="1">
                <a:solidFill>
                  <a:srgbClr val="FFFF00"/>
                </a:solidFill>
              </a:rPr>
              <a:t>Testaments</a:t>
            </a:r>
            <a:r>
              <a:rPr lang="nl-NL" sz="2400" dirty="0">
                <a:solidFill>
                  <a:srgbClr val="FFFF00"/>
                </a:solidFill>
              </a:rPr>
              <a:t>, hetwelk voor velen vergoten wordt, tot vergeving der zonden. </a:t>
            </a:r>
            <a:r>
              <a:rPr lang="nl-NL" sz="2400" dirty="0" smtClean="0">
                <a:solidFill>
                  <a:srgbClr val="FFFF00"/>
                </a:solidFill>
              </a:rPr>
              <a:t>En </a:t>
            </a:r>
            <a:r>
              <a:rPr lang="nl-NL" sz="2400" dirty="0">
                <a:solidFill>
                  <a:srgbClr val="FFFF00"/>
                </a:solidFill>
              </a:rPr>
              <a:t>Ik zeg u, dat Ik van nu aan niet zal drinken van de vrucht des </a:t>
            </a:r>
            <a:r>
              <a:rPr lang="nl-NL" sz="2400" dirty="0" err="1">
                <a:solidFill>
                  <a:srgbClr val="FFFF00"/>
                </a:solidFill>
              </a:rPr>
              <a:t>wijnstoks</a:t>
            </a:r>
            <a:r>
              <a:rPr lang="nl-NL" sz="2400" dirty="0">
                <a:solidFill>
                  <a:srgbClr val="FFFF00"/>
                </a:solidFill>
              </a:rPr>
              <a:t> tot op dien dag, wanneer Ik met u dezelve nieuw zal drinken in het Koninkrijk </a:t>
            </a:r>
            <a:r>
              <a:rPr lang="nl-NL" sz="2400" dirty="0" err="1">
                <a:solidFill>
                  <a:srgbClr val="FFFF00"/>
                </a:solidFill>
              </a:rPr>
              <a:t>Mijns</a:t>
            </a:r>
            <a:r>
              <a:rPr lang="nl-NL" sz="2400" dirty="0">
                <a:solidFill>
                  <a:srgbClr val="FFFF00"/>
                </a:solidFill>
              </a:rPr>
              <a:t> Vaders. </a:t>
            </a:r>
            <a:r>
              <a:rPr lang="nl-NL" sz="2400" dirty="0" smtClean="0">
                <a:solidFill>
                  <a:srgbClr val="FFFF00"/>
                </a:solidFill>
              </a:rPr>
              <a:t>En </a:t>
            </a:r>
            <a:r>
              <a:rPr lang="nl-NL" sz="2400" dirty="0">
                <a:solidFill>
                  <a:srgbClr val="FFFF00"/>
                </a:solidFill>
              </a:rPr>
              <a:t>als zij den lofzang gezongen hadden, gingen zij uit naar den Olijfberg. </a:t>
            </a:r>
            <a:endParaRPr lang="nl-NL" sz="2400" dirty="0">
              <a:solidFill>
                <a:srgbClr val="FFFF00"/>
              </a:solidFill>
            </a:endParaRPr>
          </a:p>
        </p:txBody>
      </p:sp>
    </p:spTree>
    <p:extLst>
      <p:ext uri="{BB962C8B-B14F-4D97-AF65-F5344CB8AC3E}">
        <p14:creationId xmlns:p14="http://schemas.microsoft.com/office/powerpoint/2010/main" val="2922536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8. Het lam moest gegeten worden.</a:t>
            </a:r>
            <a:endParaRPr lang="nl-NL" sz="2400" dirty="0">
              <a:solidFill>
                <a:srgbClr val="FFFF00"/>
              </a:solidFill>
              <a:latin typeface="Arial" pitchFamily="34" charset="0"/>
              <a:cs typeface="Arial" pitchFamily="34" charset="0"/>
            </a:endParaRPr>
          </a:p>
        </p:txBody>
      </p:sp>
      <p:pic>
        <p:nvPicPr>
          <p:cNvPr id="102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
        <p:nvSpPr>
          <p:cNvPr id="8" name="Tekstvak 7"/>
          <p:cNvSpPr txBox="1"/>
          <p:nvPr/>
        </p:nvSpPr>
        <p:spPr>
          <a:xfrm>
            <a:off x="955259" y="2780928"/>
            <a:ext cx="7272808" cy="3416320"/>
          </a:xfrm>
          <a:prstGeom prst="rect">
            <a:avLst/>
          </a:prstGeom>
          <a:noFill/>
        </p:spPr>
        <p:txBody>
          <a:bodyPr wrap="square" rtlCol="0">
            <a:spAutoFit/>
          </a:bodyPr>
          <a:lstStyle/>
          <a:p>
            <a:r>
              <a:rPr lang="nl-NL" sz="2400" dirty="0" smtClean="0">
                <a:solidFill>
                  <a:srgbClr val="FFFF00"/>
                </a:solidFill>
              </a:rPr>
              <a:t>1 </a:t>
            </a:r>
            <a:r>
              <a:rPr lang="nl-NL" sz="2400" dirty="0" err="1" smtClean="0">
                <a:solidFill>
                  <a:srgbClr val="FFFF00"/>
                </a:solidFill>
              </a:rPr>
              <a:t>Korinthe</a:t>
            </a:r>
            <a:r>
              <a:rPr lang="nl-NL" sz="2400" dirty="0" smtClean="0">
                <a:solidFill>
                  <a:srgbClr val="FFFF00"/>
                </a:solidFill>
              </a:rPr>
              <a:t> 10:15 – 17 </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Als </a:t>
            </a:r>
            <a:r>
              <a:rPr lang="nl-NL" sz="2400" dirty="0">
                <a:solidFill>
                  <a:srgbClr val="FFFF00"/>
                </a:solidFill>
              </a:rPr>
              <a:t>tot </a:t>
            </a:r>
            <a:r>
              <a:rPr lang="nl-NL" sz="2400" dirty="0" err="1">
                <a:solidFill>
                  <a:srgbClr val="FFFF00"/>
                </a:solidFill>
              </a:rPr>
              <a:t>verstandigen</a:t>
            </a:r>
            <a:r>
              <a:rPr lang="nl-NL" sz="2400" dirty="0">
                <a:solidFill>
                  <a:srgbClr val="FFFF00"/>
                </a:solidFill>
              </a:rPr>
              <a:t> spreek ik; oordeelt gij, hetgeen ik zeg. </a:t>
            </a:r>
            <a:r>
              <a:rPr lang="nl-NL" sz="2400" dirty="0" smtClean="0">
                <a:solidFill>
                  <a:srgbClr val="FFFF00"/>
                </a:solidFill>
              </a:rPr>
              <a:t>De </a:t>
            </a:r>
            <a:r>
              <a:rPr lang="nl-NL" sz="2400" dirty="0">
                <a:solidFill>
                  <a:srgbClr val="FFFF00"/>
                </a:solidFill>
              </a:rPr>
              <a:t>drinkbeker der dankzegging, dien wij </a:t>
            </a:r>
            <a:r>
              <a:rPr lang="nl-NL" sz="2400" i="1" dirty="0">
                <a:solidFill>
                  <a:srgbClr val="FFFF00"/>
                </a:solidFill>
              </a:rPr>
              <a:t>dankzeggende </a:t>
            </a:r>
            <a:r>
              <a:rPr lang="nl-NL" sz="2400" dirty="0">
                <a:solidFill>
                  <a:srgbClr val="FFFF00"/>
                </a:solidFill>
              </a:rPr>
              <a:t>zegenen, is die niet een gemeenschap des </a:t>
            </a:r>
            <a:r>
              <a:rPr lang="nl-NL" sz="2400" dirty="0" err="1">
                <a:solidFill>
                  <a:srgbClr val="FFFF00"/>
                </a:solidFill>
              </a:rPr>
              <a:t>bloeds</a:t>
            </a:r>
            <a:r>
              <a:rPr lang="nl-NL" sz="2400" dirty="0">
                <a:solidFill>
                  <a:srgbClr val="FFFF00"/>
                </a:solidFill>
              </a:rPr>
              <a:t> van </a:t>
            </a:r>
            <a:r>
              <a:rPr lang="nl-NL" sz="2400" dirty="0" smtClean="0">
                <a:solidFill>
                  <a:srgbClr val="FFFF00"/>
                </a:solidFill>
              </a:rPr>
              <a:t>Christus? </a:t>
            </a:r>
            <a:r>
              <a:rPr lang="nl-NL" sz="2400" dirty="0">
                <a:solidFill>
                  <a:srgbClr val="FFFF00"/>
                </a:solidFill>
              </a:rPr>
              <a:t>Het brood, dat wij breken, is dat niet een gemeenschap des </a:t>
            </a:r>
            <a:r>
              <a:rPr lang="nl-NL" sz="2400" dirty="0" err="1">
                <a:solidFill>
                  <a:srgbClr val="FFFF00"/>
                </a:solidFill>
              </a:rPr>
              <a:t>lichaams</a:t>
            </a:r>
            <a:r>
              <a:rPr lang="nl-NL" sz="2400" dirty="0">
                <a:solidFill>
                  <a:srgbClr val="FFFF00"/>
                </a:solidFill>
              </a:rPr>
              <a:t> van </a:t>
            </a:r>
            <a:r>
              <a:rPr lang="nl-NL" sz="2400" dirty="0" smtClean="0">
                <a:solidFill>
                  <a:srgbClr val="FFFF00"/>
                </a:solidFill>
              </a:rPr>
              <a:t>Christus? Want </a:t>
            </a:r>
            <a:r>
              <a:rPr lang="nl-NL" sz="2400" dirty="0">
                <a:solidFill>
                  <a:srgbClr val="FFFF00"/>
                </a:solidFill>
              </a:rPr>
              <a:t>een brood </a:t>
            </a:r>
            <a:r>
              <a:rPr lang="nl-NL" sz="2400" i="1" dirty="0">
                <a:solidFill>
                  <a:srgbClr val="FFFF00"/>
                </a:solidFill>
              </a:rPr>
              <a:t>is het</a:t>
            </a:r>
            <a:r>
              <a:rPr lang="nl-NL" sz="2400" dirty="0">
                <a:solidFill>
                  <a:srgbClr val="FFFF00"/>
                </a:solidFill>
              </a:rPr>
              <a:t>, </a:t>
            </a:r>
            <a:r>
              <a:rPr lang="nl-NL" sz="2400" i="1" dirty="0">
                <a:solidFill>
                  <a:srgbClr val="FFFF00"/>
                </a:solidFill>
              </a:rPr>
              <a:t>zo </a:t>
            </a:r>
            <a:r>
              <a:rPr lang="nl-NL" sz="2400" dirty="0">
                <a:solidFill>
                  <a:srgbClr val="FFFF00"/>
                </a:solidFill>
              </a:rPr>
              <a:t>zijn wij velen een lichaam, dewijl wij allen eens </a:t>
            </a:r>
            <a:r>
              <a:rPr lang="nl-NL" sz="2400" dirty="0" err="1">
                <a:solidFill>
                  <a:srgbClr val="FFFF00"/>
                </a:solidFill>
              </a:rPr>
              <a:t>broods</a:t>
            </a:r>
            <a:r>
              <a:rPr lang="nl-NL" sz="2400" dirty="0">
                <a:solidFill>
                  <a:srgbClr val="FFFF00"/>
                </a:solidFill>
              </a:rPr>
              <a:t> deelachtig zijn. </a:t>
            </a:r>
            <a:endParaRPr lang="nl-NL" sz="2400" dirty="0">
              <a:solidFill>
                <a:srgbClr val="FFFF00"/>
              </a:solidFill>
            </a:endParaRPr>
          </a:p>
        </p:txBody>
      </p:sp>
    </p:spTree>
    <p:extLst>
      <p:ext uri="{BB962C8B-B14F-4D97-AF65-F5344CB8AC3E}">
        <p14:creationId xmlns:p14="http://schemas.microsoft.com/office/powerpoint/2010/main" val="639509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1938992"/>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9</a:t>
            </a:r>
            <a:r>
              <a:rPr lang="nl-NL" sz="2400" dirty="0" smtClean="0">
                <a:solidFill>
                  <a:srgbClr val="FFFF00"/>
                </a:solidFill>
                <a:latin typeface="Arial" pitchFamily="34" charset="0"/>
                <a:cs typeface="Arial" pitchFamily="34" charset="0"/>
              </a:rPr>
              <a:t>. </a:t>
            </a:r>
            <a:r>
              <a:rPr lang="nl-NL" sz="2400" dirty="0" smtClean="0">
                <a:solidFill>
                  <a:srgbClr val="FFFF00"/>
                </a:solidFill>
              </a:rPr>
              <a:t>Galaten 1:4</a:t>
            </a:r>
            <a:br>
              <a:rPr lang="nl-NL" sz="2400" dirty="0" smtClean="0">
                <a:solidFill>
                  <a:srgbClr val="FFFF00"/>
                </a:solidFill>
              </a:rPr>
            </a:br>
            <a:r>
              <a:rPr lang="nl-NL" sz="2400" dirty="0" smtClean="0">
                <a:solidFill>
                  <a:srgbClr val="FFFF00"/>
                </a:solidFill>
              </a:rPr>
              <a:t>Onze Heere Jezus Christus,</a:t>
            </a:r>
            <a:br>
              <a:rPr lang="nl-NL" sz="2400" dirty="0" smtClean="0">
                <a:solidFill>
                  <a:srgbClr val="FFFF00"/>
                </a:solidFill>
              </a:rPr>
            </a:br>
            <a:r>
              <a:rPr lang="nl-NL" sz="2400" dirty="0">
                <a:solidFill>
                  <a:srgbClr val="FFFF00"/>
                </a:solidFill>
              </a:rPr>
              <a:t>Die </a:t>
            </a:r>
            <a:r>
              <a:rPr lang="nl-NL" sz="2400" dirty="0" err="1">
                <a:solidFill>
                  <a:srgbClr val="FFFF00"/>
                </a:solidFill>
              </a:rPr>
              <a:t>Zichzelven</a:t>
            </a:r>
            <a:r>
              <a:rPr lang="nl-NL" sz="2400" dirty="0">
                <a:solidFill>
                  <a:srgbClr val="FFFF00"/>
                </a:solidFill>
              </a:rPr>
              <a:t> gegeven heeft voor onze zonden, opdat Hij ons </a:t>
            </a:r>
            <a:r>
              <a:rPr lang="nl-NL" sz="2400" i="1" dirty="0">
                <a:solidFill>
                  <a:srgbClr val="FFFF00"/>
                </a:solidFill>
              </a:rPr>
              <a:t>trekken</a:t>
            </a:r>
            <a:r>
              <a:rPr lang="nl-NL" sz="2400" dirty="0">
                <a:solidFill>
                  <a:srgbClr val="FFFF00"/>
                </a:solidFill>
              </a:rPr>
              <a:t> zou uit deze tegenwoordige boze wereld, naar den wil van onzen God en Vader</a:t>
            </a:r>
            <a:r>
              <a:rPr lang="nl-NL" sz="2400" dirty="0" smtClean="0">
                <a:solidFill>
                  <a:srgbClr val="FFFF00"/>
                </a:solidFill>
              </a:rPr>
              <a:t>;</a:t>
            </a:r>
            <a:endParaRPr lang="nl-NL" sz="2400" dirty="0">
              <a:solidFill>
                <a:srgbClr val="FFFF00"/>
              </a:solidFill>
            </a:endParaRPr>
          </a:p>
        </p:txBody>
      </p:sp>
      <p:pic>
        <p:nvPicPr>
          <p:cNvPr id="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9395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1938992"/>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9</a:t>
            </a:r>
            <a:r>
              <a:rPr lang="nl-NL" sz="2400" dirty="0" smtClean="0">
                <a:solidFill>
                  <a:srgbClr val="FFFF00"/>
                </a:solidFill>
                <a:latin typeface="Arial" pitchFamily="34" charset="0"/>
                <a:cs typeface="Arial" pitchFamily="34" charset="0"/>
              </a:rPr>
              <a:t>. </a:t>
            </a:r>
            <a:r>
              <a:rPr lang="nl-NL" sz="2400" dirty="0" smtClean="0">
                <a:solidFill>
                  <a:srgbClr val="FFFF00"/>
                </a:solidFill>
              </a:rPr>
              <a:t>Galaten 1:4</a:t>
            </a:r>
            <a:br>
              <a:rPr lang="nl-NL" sz="2400" dirty="0" smtClean="0">
                <a:solidFill>
                  <a:srgbClr val="FFFF00"/>
                </a:solidFill>
              </a:rPr>
            </a:br>
            <a:r>
              <a:rPr lang="nl-NL" sz="2400" dirty="0" smtClean="0">
                <a:solidFill>
                  <a:srgbClr val="FFFF00"/>
                </a:solidFill>
              </a:rPr>
              <a:t>Onze Heere Jezus Christus,</a:t>
            </a:r>
            <a:br>
              <a:rPr lang="nl-NL" sz="2400" dirty="0" smtClean="0">
                <a:solidFill>
                  <a:srgbClr val="FFFF00"/>
                </a:solidFill>
              </a:rPr>
            </a:br>
            <a:r>
              <a:rPr lang="nl-NL" sz="2400" dirty="0">
                <a:solidFill>
                  <a:srgbClr val="FFFF00"/>
                </a:solidFill>
              </a:rPr>
              <a:t>Die </a:t>
            </a:r>
            <a:r>
              <a:rPr lang="nl-NL" sz="2400" dirty="0" err="1">
                <a:solidFill>
                  <a:srgbClr val="FFFF00"/>
                </a:solidFill>
              </a:rPr>
              <a:t>Zichzelven</a:t>
            </a:r>
            <a:r>
              <a:rPr lang="nl-NL" sz="2400" dirty="0">
                <a:solidFill>
                  <a:srgbClr val="FFFF00"/>
                </a:solidFill>
              </a:rPr>
              <a:t> gegeven heeft voor onze zonden, opdat Hij ons </a:t>
            </a:r>
            <a:r>
              <a:rPr lang="nl-NL" sz="2400" i="1" dirty="0">
                <a:solidFill>
                  <a:srgbClr val="FFFF00"/>
                </a:solidFill>
              </a:rPr>
              <a:t>trekken</a:t>
            </a:r>
            <a:r>
              <a:rPr lang="nl-NL" sz="2400" dirty="0">
                <a:solidFill>
                  <a:srgbClr val="FFFF00"/>
                </a:solidFill>
              </a:rPr>
              <a:t> zou uit deze tegenwoordige boze wereld, naar den wil van onzen God en Vader</a:t>
            </a:r>
            <a:r>
              <a:rPr lang="nl-NL" sz="2400" dirty="0" smtClean="0">
                <a:solidFill>
                  <a:srgbClr val="FFFF00"/>
                </a:solidFill>
              </a:rPr>
              <a:t>;</a:t>
            </a:r>
            <a:endParaRPr lang="nl-NL" sz="2400" dirty="0">
              <a:solidFill>
                <a:srgbClr val="FFFF00"/>
              </a:solidFill>
            </a:endParaRPr>
          </a:p>
        </p:txBody>
      </p:sp>
      <p:sp>
        <p:nvSpPr>
          <p:cNvPr id="6" name="Tekstvak 5"/>
          <p:cNvSpPr txBox="1"/>
          <p:nvPr/>
        </p:nvSpPr>
        <p:spPr>
          <a:xfrm>
            <a:off x="901808" y="4221088"/>
            <a:ext cx="7272808" cy="1938992"/>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Jozef</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Handelingen 7:9, 10</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En </a:t>
            </a:r>
            <a:r>
              <a:rPr lang="nl-NL" sz="2400" dirty="0">
                <a:solidFill>
                  <a:srgbClr val="FFFF00"/>
                </a:solidFill>
              </a:rPr>
              <a:t>de patriarchen, nijdig zijnde, verkochten Jozef, </a:t>
            </a:r>
            <a:r>
              <a:rPr lang="nl-NL" sz="2400" i="1" dirty="0">
                <a:solidFill>
                  <a:srgbClr val="FFFF00"/>
                </a:solidFill>
              </a:rPr>
              <a:t>om </a:t>
            </a:r>
            <a:r>
              <a:rPr lang="nl-NL" sz="2400" dirty="0">
                <a:solidFill>
                  <a:srgbClr val="FFFF00"/>
                </a:solidFill>
              </a:rPr>
              <a:t>naar Egypte </a:t>
            </a:r>
            <a:r>
              <a:rPr lang="nl-NL" sz="2400" i="1" dirty="0">
                <a:solidFill>
                  <a:srgbClr val="FFFF00"/>
                </a:solidFill>
              </a:rPr>
              <a:t>gebracht te worden</a:t>
            </a:r>
            <a:r>
              <a:rPr lang="nl-NL" sz="2400" dirty="0">
                <a:solidFill>
                  <a:srgbClr val="FFFF00"/>
                </a:solidFill>
              </a:rPr>
              <a:t>; en God was met </a:t>
            </a:r>
            <a:r>
              <a:rPr lang="nl-NL" sz="2400" dirty="0" smtClean="0">
                <a:solidFill>
                  <a:srgbClr val="FFFF00"/>
                </a:solidFill>
              </a:rPr>
              <a:t>hem. </a:t>
            </a:r>
            <a:endParaRPr lang="nl-NL" sz="2400" dirty="0">
              <a:solidFill>
                <a:srgbClr val="FFFF00"/>
              </a:solidFill>
            </a:endParaRPr>
          </a:p>
        </p:txBody>
      </p:sp>
      <p:pic>
        <p:nvPicPr>
          <p:cNvPr id="7"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532197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1938992"/>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9</a:t>
            </a:r>
            <a:r>
              <a:rPr lang="nl-NL" sz="2400" dirty="0" smtClean="0">
                <a:solidFill>
                  <a:srgbClr val="FFFF00"/>
                </a:solidFill>
                <a:latin typeface="Arial" pitchFamily="34" charset="0"/>
                <a:cs typeface="Arial" pitchFamily="34" charset="0"/>
              </a:rPr>
              <a:t>. </a:t>
            </a:r>
            <a:r>
              <a:rPr lang="nl-NL" sz="2400" dirty="0" smtClean="0">
                <a:solidFill>
                  <a:srgbClr val="FFFF00"/>
                </a:solidFill>
              </a:rPr>
              <a:t>Galaten 1:4</a:t>
            </a:r>
            <a:br>
              <a:rPr lang="nl-NL" sz="2400" dirty="0" smtClean="0">
                <a:solidFill>
                  <a:srgbClr val="FFFF00"/>
                </a:solidFill>
              </a:rPr>
            </a:br>
            <a:r>
              <a:rPr lang="nl-NL" sz="2400" dirty="0" smtClean="0">
                <a:solidFill>
                  <a:srgbClr val="FFFF00"/>
                </a:solidFill>
              </a:rPr>
              <a:t>Onze Heere Jezus Christus,</a:t>
            </a:r>
            <a:br>
              <a:rPr lang="nl-NL" sz="2400" dirty="0" smtClean="0">
                <a:solidFill>
                  <a:srgbClr val="FFFF00"/>
                </a:solidFill>
              </a:rPr>
            </a:br>
            <a:r>
              <a:rPr lang="nl-NL" sz="2400" dirty="0">
                <a:solidFill>
                  <a:srgbClr val="FFFF00"/>
                </a:solidFill>
              </a:rPr>
              <a:t>Die </a:t>
            </a:r>
            <a:r>
              <a:rPr lang="nl-NL" sz="2400" dirty="0" err="1">
                <a:solidFill>
                  <a:srgbClr val="FFFF00"/>
                </a:solidFill>
              </a:rPr>
              <a:t>Zichzelven</a:t>
            </a:r>
            <a:r>
              <a:rPr lang="nl-NL" sz="2400" dirty="0">
                <a:solidFill>
                  <a:srgbClr val="FFFF00"/>
                </a:solidFill>
              </a:rPr>
              <a:t> gegeven heeft voor onze zonden, opdat Hij ons </a:t>
            </a:r>
            <a:r>
              <a:rPr lang="nl-NL" sz="2400" i="1" dirty="0">
                <a:solidFill>
                  <a:srgbClr val="FFFF00"/>
                </a:solidFill>
              </a:rPr>
              <a:t>trekken</a:t>
            </a:r>
            <a:r>
              <a:rPr lang="nl-NL" sz="2400" dirty="0">
                <a:solidFill>
                  <a:srgbClr val="FFFF00"/>
                </a:solidFill>
              </a:rPr>
              <a:t> zou uit deze tegenwoordige boze wereld, naar den wil van onzen God en Vader</a:t>
            </a:r>
            <a:r>
              <a:rPr lang="nl-NL" sz="2400" dirty="0" smtClean="0">
                <a:solidFill>
                  <a:srgbClr val="FFFF00"/>
                </a:solidFill>
              </a:rPr>
              <a:t>;</a:t>
            </a:r>
            <a:endParaRPr lang="nl-NL" sz="2400" dirty="0">
              <a:solidFill>
                <a:srgbClr val="FFFF00"/>
              </a:solidFill>
            </a:endParaRPr>
          </a:p>
        </p:txBody>
      </p:sp>
      <p:sp>
        <p:nvSpPr>
          <p:cNvPr id="6" name="Tekstvak 5"/>
          <p:cNvSpPr txBox="1"/>
          <p:nvPr/>
        </p:nvSpPr>
        <p:spPr>
          <a:xfrm>
            <a:off x="901808" y="4221088"/>
            <a:ext cx="7272808" cy="2308324"/>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Jozef</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Handelingen 7:9, 10</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En </a:t>
            </a:r>
            <a:r>
              <a:rPr lang="nl-NL" sz="2400" i="1" dirty="0">
                <a:solidFill>
                  <a:srgbClr val="FFFF00"/>
                </a:solidFill>
              </a:rPr>
              <a:t>verloste</a:t>
            </a:r>
            <a:r>
              <a:rPr lang="nl-NL" sz="2400" dirty="0">
                <a:solidFill>
                  <a:srgbClr val="FFFF00"/>
                </a:solidFill>
              </a:rPr>
              <a:t> hem uit al zijn verdrukkingen, en gaf hem genade en wijsheid voor Farao, den koning van Egypteland; en hij stelde hem tot een overste over Egypte, en zijn gehele huis. </a:t>
            </a:r>
          </a:p>
        </p:txBody>
      </p:sp>
      <p:pic>
        <p:nvPicPr>
          <p:cNvPr id="7"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658090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1938992"/>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9</a:t>
            </a:r>
            <a:r>
              <a:rPr lang="nl-NL" sz="2400" dirty="0" smtClean="0">
                <a:solidFill>
                  <a:srgbClr val="FFFF00"/>
                </a:solidFill>
                <a:latin typeface="Arial" pitchFamily="34" charset="0"/>
                <a:cs typeface="Arial" pitchFamily="34" charset="0"/>
              </a:rPr>
              <a:t>. </a:t>
            </a:r>
            <a:r>
              <a:rPr lang="nl-NL" sz="2400" dirty="0" smtClean="0">
                <a:solidFill>
                  <a:srgbClr val="FFFF00"/>
                </a:solidFill>
              </a:rPr>
              <a:t>Galaten 1:4</a:t>
            </a:r>
            <a:br>
              <a:rPr lang="nl-NL" sz="2400" dirty="0" smtClean="0">
                <a:solidFill>
                  <a:srgbClr val="FFFF00"/>
                </a:solidFill>
              </a:rPr>
            </a:br>
            <a:r>
              <a:rPr lang="nl-NL" sz="2400" dirty="0" smtClean="0">
                <a:solidFill>
                  <a:srgbClr val="FFFF00"/>
                </a:solidFill>
              </a:rPr>
              <a:t>Onze Heere Jezus Christus,</a:t>
            </a:r>
            <a:br>
              <a:rPr lang="nl-NL" sz="2400" dirty="0" smtClean="0">
                <a:solidFill>
                  <a:srgbClr val="FFFF00"/>
                </a:solidFill>
              </a:rPr>
            </a:br>
            <a:r>
              <a:rPr lang="nl-NL" sz="2400" dirty="0">
                <a:solidFill>
                  <a:srgbClr val="FFFF00"/>
                </a:solidFill>
              </a:rPr>
              <a:t>Die </a:t>
            </a:r>
            <a:r>
              <a:rPr lang="nl-NL" sz="2400" dirty="0" err="1">
                <a:solidFill>
                  <a:srgbClr val="FFFF00"/>
                </a:solidFill>
              </a:rPr>
              <a:t>Zichzelven</a:t>
            </a:r>
            <a:r>
              <a:rPr lang="nl-NL" sz="2400" dirty="0">
                <a:solidFill>
                  <a:srgbClr val="FFFF00"/>
                </a:solidFill>
              </a:rPr>
              <a:t> gegeven heeft voor onze zonden, opdat Hij ons </a:t>
            </a:r>
            <a:r>
              <a:rPr lang="nl-NL" sz="2400" i="1" dirty="0">
                <a:solidFill>
                  <a:srgbClr val="FFFF00"/>
                </a:solidFill>
              </a:rPr>
              <a:t>trekken</a:t>
            </a:r>
            <a:r>
              <a:rPr lang="nl-NL" sz="2400" dirty="0">
                <a:solidFill>
                  <a:srgbClr val="FFFF00"/>
                </a:solidFill>
              </a:rPr>
              <a:t> zou uit deze tegenwoordige boze wereld, naar den wil van onzen God en Vader</a:t>
            </a:r>
            <a:r>
              <a:rPr lang="nl-NL" sz="2400" dirty="0" smtClean="0">
                <a:solidFill>
                  <a:srgbClr val="FFFF00"/>
                </a:solidFill>
              </a:rPr>
              <a:t>;</a:t>
            </a:r>
            <a:endParaRPr lang="nl-NL" sz="2400" dirty="0">
              <a:solidFill>
                <a:srgbClr val="FFFF00"/>
              </a:solidFill>
            </a:endParaRPr>
          </a:p>
        </p:txBody>
      </p:sp>
      <p:sp>
        <p:nvSpPr>
          <p:cNvPr id="6" name="Tekstvak 5"/>
          <p:cNvSpPr txBox="1"/>
          <p:nvPr/>
        </p:nvSpPr>
        <p:spPr>
          <a:xfrm>
            <a:off x="901808" y="4221088"/>
            <a:ext cx="7272808" cy="2308324"/>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Israël</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Handelingen</a:t>
            </a:r>
            <a:r>
              <a:rPr lang="nl-NL" sz="2400" dirty="0" smtClean="0">
                <a:solidFill>
                  <a:srgbClr val="FFFF00"/>
                </a:solidFill>
              </a:rPr>
              <a:t> </a:t>
            </a:r>
            <a:r>
              <a:rPr lang="nl-NL" sz="2400" dirty="0" smtClean="0">
                <a:solidFill>
                  <a:srgbClr val="FFFF00"/>
                </a:solidFill>
              </a:rPr>
              <a:t>7:34</a:t>
            </a:r>
            <a:r>
              <a:rPr lang="nl-NL" sz="2400" b="1" dirty="0" smtClean="0"/>
              <a:t/>
            </a:r>
            <a:br>
              <a:rPr lang="nl-NL" sz="2400" b="1" dirty="0" smtClean="0"/>
            </a:br>
            <a:r>
              <a:rPr lang="nl-NL" sz="2400" dirty="0" smtClean="0">
                <a:solidFill>
                  <a:srgbClr val="FFFF00"/>
                </a:solidFill>
              </a:rPr>
              <a:t>Ik </a:t>
            </a:r>
            <a:r>
              <a:rPr lang="nl-NL" sz="2400" dirty="0">
                <a:solidFill>
                  <a:srgbClr val="FFFF00"/>
                </a:solidFill>
              </a:rPr>
              <a:t>heb merkelijk gezien de mishandeling </a:t>
            </a:r>
            <a:r>
              <a:rPr lang="nl-NL" sz="2400" dirty="0" err="1">
                <a:solidFill>
                  <a:srgbClr val="FFFF00"/>
                </a:solidFill>
              </a:rPr>
              <a:t>Mijns</a:t>
            </a:r>
            <a:r>
              <a:rPr lang="nl-NL" sz="2400" dirty="0">
                <a:solidFill>
                  <a:srgbClr val="FFFF00"/>
                </a:solidFill>
              </a:rPr>
              <a:t> volks, dat in Egypte is, en Ik heb hun zuchten gehoord en ben </a:t>
            </a:r>
            <a:r>
              <a:rPr lang="nl-NL" sz="2400" dirty="0" err="1">
                <a:solidFill>
                  <a:srgbClr val="FFFF00"/>
                </a:solidFill>
              </a:rPr>
              <a:t>nedergekomen</a:t>
            </a:r>
            <a:r>
              <a:rPr lang="nl-NL" sz="2400" dirty="0">
                <a:solidFill>
                  <a:srgbClr val="FFFF00"/>
                </a:solidFill>
              </a:rPr>
              <a:t>, om hen daaruit te </a:t>
            </a:r>
            <a:r>
              <a:rPr lang="nl-NL" sz="2400" i="1" dirty="0">
                <a:solidFill>
                  <a:srgbClr val="FFFF00"/>
                </a:solidFill>
              </a:rPr>
              <a:t>verlossen</a:t>
            </a:r>
            <a:r>
              <a:rPr lang="nl-NL" sz="2400" dirty="0">
                <a:solidFill>
                  <a:srgbClr val="FFFF00"/>
                </a:solidFill>
              </a:rPr>
              <a:t>; en nu, kom herwaarts, Ik zal u naar Egypte zenden. </a:t>
            </a:r>
          </a:p>
        </p:txBody>
      </p:sp>
      <p:pic>
        <p:nvPicPr>
          <p:cNvPr id="7"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9329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3</a:t>
            </a:r>
            <a:r>
              <a:rPr lang="nl-NL" sz="2400" dirty="0" smtClean="0">
                <a:solidFill>
                  <a:srgbClr val="FFFF00"/>
                </a:solidFill>
                <a:latin typeface="Arial" pitchFamily="34" charset="0"/>
                <a:cs typeface="Arial" pitchFamily="34" charset="0"/>
              </a:rPr>
              <a:t>. </a:t>
            </a:r>
            <a:r>
              <a:rPr lang="nl-NL" sz="2400" dirty="0" smtClean="0">
                <a:solidFill>
                  <a:srgbClr val="FFFF00"/>
                </a:solidFill>
              </a:rPr>
              <a:t>Een volkomen lam (12:5)</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899592" y="2602742"/>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Exodus 12:3</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Op de tiende dag van de eerste maand apart gezet.</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899592" y="3735521"/>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Was het lam in huis gedurende de drie dagen van dikke duisternis? (Exodus 10:21, 22)</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899592" y="4764704"/>
            <a:ext cx="7272808" cy="1569660"/>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Exodus 10:23</a:t>
            </a:r>
            <a:br>
              <a:rPr lang="nl-NL" sz="2400" dirty="0" smtClean="0">
                <a:solidFill>
                  <a:srgbClr val="FFFF00"/>
                </a:solidFill>
                <a:latin typeface="Arial" pitchFamily="34" charset="0"/>
                <a:cs typeface="Arial" pitchFamily="34" charset="0"/>
              </a:rPr>
            </a:br>
            <a:r>
              <a:rPr lang="nl-NL" sz="2400" dirty="0" smtClean="0">
                <a:solidFill>
                  <a:srgbClr val="FFFF00"/>
                </a:solidFill>
              </a:rPr>
              <a:t>Zij </a:t>
            </a:r>
            <a:r>
              <a:rPr lang="nl-NL" sz="2400" dirty="0">
                <a:solidFill>
                  <a:srgbClr val="FFFF00"/>
                </a:solidFill>
              </a:rPr>
              <a:t>zagen de een den ander niet; er stond ook niemand op van zijn plaats, in drie dagen; maar bij al de kinderen </a:t>
            </a:r>
            <a:r>
              <a:rPr lang="nl-NL" sz="2400" dirty="0" smtClean="0">
                <a:solidFill>
                  <a:srgbClr val="FFFF00"/>
                </a:solidFill>
              </a:rPr>
              <a:t>Israëls </a:t>
            </a:r>
            <a:r>
              <a:rPr lang="nl-NL" sz="2400" dirty="0">
                <a:solidFill>
                  <a:srgbClr val="FFFF00"/>
                </a:solidFill>
              </a:rPr>
              <a:t>was het licht in hun woningen</a:t>
            </a:r>
            <a:r>
              <a:rPr lang="nl-NL" sz="2400" dirty="0" smtClean="0">
                <a:solidFill>
                  <a:srgbClr val="FFFF00"/>
                </a:solidFill>
              </a:rPr>
              <a:t>.</a:t>
            </a:r>
            <a:endParaRPr lang="nl-NL" sz="2400" dirty="0">
              <a:solidFill>
                <a:srgbClr val="FFFF00"/>
              </a:solidFill>
            </a:endParaRPr>
          </a:p>
        </p:txBody>
      </p:sp>
      <p:pic>
        <p:nvPicPr>
          <p:cNvPr id="9"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637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3</a:t>
            </a:r>
            <a:r>
              <a:rPr lang="nl-NL" sz="2400" dirty="0" smtClean="0">
                <a:solidFill>
                  <a:srgbClr val="FFFF00"/>
                </a:solidFill>
                <a:latin typeface="Arial" pitchFamily="34" charset="0"/>
                <a:cs typeface="Arial" pitchFamily="34" charset="0"/>
              </a:rPr>
              <a:t>. </a:t>
            </a:r>
            <a:r>
              <a:rPr lang="nl-NL" sz="2400" dirty="0" smtClean="0">
                <a:solidFill>
                  <a:srgbClr val="FFFF00"/>
                </a:solidFill>
              </a:rPr>
              <a:t>Een volkomen lam</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899592" y="2602742"/>
            <a:ext cx="7272808" cy="2308324"/>
          </a:xfrm>
          <a:prstGeom prst="rect">
            <a:avLst/>
          </a:prstGeom>
          <a:noFill/>
        </p:spPr>
        <p:txBody>
          <a:bodyPr wrap="square" rtlCol="0">
            <a:spAutoFit/>
          </a:bodyPr>
          <a:lstStyle/>
          <a:p>
            <a:r>
              <a:rPr lang="nl-NL" sz="2400" dirty="0" smtClean="0">
                <a:solidFill>
                  <a:srgbClr val="FFFF00"/>
                </a:solidFill>
              </a:rPr>
              <a:t>Openbaring 21:22-23</a:t>
            </a:r>
            <a:br>
              <a:rPr lang="nl-NL" sz="2400" dirty="0" smtClean="0">
                <a:solidFill>
                  <a:srgbClr val="FFFF00"/>
                </a:solidFill>
              </a:rPr>
            </a:br>
            <a:r>
              <a:rPr lang="nl-NL" sz="2400" dirty="0" smtClean="0">
                <a:solidFill>
                  <a:srgbClr val="FFFF00"/>
                </a:solidFill>
              </a:rPr>
              <a:t>En </a:t>
            </a:r>
            <a:r>
              <a:rPr lang="nl-NL" sz="2400" dirty="0">
                <a:solidFill>
                  <a:srgbClr val="FFFF00"/>
                </a:solidFill>
              </a:rPr>
              <a:t>ik zag geen tempel in dezelve; want de Heere, de almachtige God, is haar tempel, en het Lam. </a:t>
            </a:r>
            <a:r>
              <a:rPr lang="nl-NL" sz="2400" dirty="0" smtClean="0">
                <a:solidFill>
                  <a:srgbClr val="FFFF00"/>
                </a:solidFill>
              </a:rPr>
              <a:t>En </a:t>
            </a:r>
            <a:r>
              <a:rPr lang="nl-NL" sz="2400" dirty="0">
                <a:solidFill>
                  <a:srgbClr val="FFFF00"/>
                </a:solidFill>
              </a:rPr>
              <a:t>de stad behoeft de zon en de maan niet, dat zij in dezelve zouden schijnen; want de heerlijkheid Gods heeft haar verlicht, en het Lam is haar Kaars. </a:t>
            </a:r>
            <a:endParaRPr lang="nl-NL" sz="2400" dirty="0">
              <a:solidFill>
                <a:srgbClr val="FFFF00"/>
              </a:solidFill>
              <a:latin typeface="Arial" pitchFamily="34" charset="0"/>
              <a:cs typeface="Arial" pitchFamily="34" charset="0"/>
            </a:endParaRPr>
          </a:p>
        </p:txBody>
      </p:sp>
      <p:pic>
        <p:nvPicPr>
          <p:cNvPr id="7"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2305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3</a:t>
            </a:r>
            <a:r>
              <a:rPr lang="nl-NL" sz="2400" dirty="0" smtClean="0">
                <a:solidFill>
                  <a:srgbClr val="FFFF00"/>
                </a:solidFill>
                <a:latin typeface="Arial" pitchFamily="34" charset="0"/>
                <a:cs typeface="Arial" pitchFamily="34" charset="0"/>
              </a:rPr>
              <a:t>. </a:t>
            </a:r>
            <a:r>
              <a:rPr lang="nl-NL" sz="2400" dirty="0" smtClean="0">
                <a:solidFill>
                  <a:srgbClr val="FFFF00"/>
                </a:solidFill>
              </a:rPr>
              <a:t>Een volkomen lam</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3416320"/>
          </a:xfrm>
          <a:prstGeom prst="rect">
            <a:avLst/>
          </a:prstGeom>
          <a:noFill/>
        </p:spPr>
        <p:txBody>
          <a:bodyPr wrap="square" rtlCol="0">
            <a:spAutoFit/>
          </a:bodyPr>
          <a:lstStyle/>
          <a:p>
            <a:r>
              <a:rPr lang="nl-NL" sz="2400" b="1" dirty="0" smtClean="0">
                <a:solidFill>
                  <a:srgbClr val="FFFF00"/>
                </a:solidFill>
              </a:rPr>
              <a:t>Jesaja 53:4-7</a:t>
            </a:r>
            <a:br>
              <a:rPr lang="nl-NL" sz="2400" b="1" dirty="0" smtClean="0">
                <a:solidFill>
                  <a:srgbClr val="FFFF00"/>
                </a:solidFill>
              </a:rPr>
            </a:br>
            <a:r>
              <a:rPr lang="nl-NL" sz="2400" dirty="0" smtClean="0">
                <a:solidFill>
                  <a:srgbClr val="FFFF00"/>
                </a:solidFill>
              </a:rPr>
              <a:t>Waarlijk</a:t>
            </a:r>
            <a:r>
              <a:rPr lang="nl-NL" sz="2400" dirty="0">
                <a:solidFill>
                  <a:srgbClr val="FFFF00"/>
                </a:solidFill>
              </a:rPr>
              <a:t>, Hij heeft onze krankheden op Zich genomen, en onze smarten heeft Hij gedragen; doch wij achtten Hem, dat Hij geplaagd, van God geslagen en verdrukt was. </a:t>
            </a:r>
            <a:r>
              <a:rPr lang="nl-NL" sz="2400" dirty="0" smtClean="0">
                <a:solidFill>
                  <a:srgbClr val="FFFF00"/>
                </a:solidFill>
              </a:rPr>
              <a:t>Maar </a:t>
            </a:r>
            <a:r>
              <a:rPr lang="nl-NL" sz="2400" dirty="0">
                <a:solidFill>
                  <a:srgbClr val="FFFF00"/>
                </a:solidFill>
              </a:rPr>
              <a:t>Hij is om onze overtredingen verwond, om onze ongerechtigheden is Hij verbrijzeld; de straf, die ons den vrede aanbrengt, was op Hem, en door Zijn striemen is ons genezing geworden.  </a:t>
            </a:r>
            <a:endParaRPr lang="nl-NL" sz="2400" dirty="0">
              <a:solidFill>
                <a:srgbClr val="FFFF00"/>
              </a:solidFill>
              <a:latin typeface="Arial" pitchFamily="34" charset="0"/>
              <a:cs typeface="Arial" pitchFamily="34" charset="0"/>
            </a:endParaRPr>
          </a:p>
        </p:txBody>
      </p:sp>
      <p:pic>
        <p:nvPicPr>
          <p:cNvPr id="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0849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Pesach</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3</a:t>
            </a:r>
            <a:r>
              <a:rPr lang="nl-NL" sz="2400" dirty="0" smtClean="0">
                <a:solidFill>
                  <a:srgbClr val="FFFF00"/>
                </a:solidFill>
                <a:latin typeface="Arial" pitchFamily="34" charset="0"/>
                <a:cs typeface="Arial" pitchFamily="34" charset="0"/>
              </a:rPr>
              <a:t>. </a:t>
            </a:r>
            <a:r>
              <a:rPr lang="nl-NL" sz="2400" dirty="0" smtClean="0">
                <a:solidFill>
                  <a:srgbClr val="FFFF00"/>
                </a:solidFill>
              </a:rPr>
              <a:t>Een volkomen lam</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2602742"/>
            <a:ext cx="7272808" cy="3416320"/>
          </a:xfrm>
          <a:prstGeom prst="rect">
            <a:avLst/>
          </a:prstGeom>
          <a:noFill/>
        </p:spPr>
        <p:txBody>
          <a:bodyPr wrap="square" rtlCol="0">
            <a:spAutoFit/>
          </a:bodyPr>
          <a:lstStyle/>
          <a:p>
            <a:r>
              <a:rPr lang="nl-NL" sz="2400" b="1" dirty="0" smtClean="0">
                <a:solidFill>
                  <a:srgbClr val="FFFF00"/>
                </a:solidFill>
              </a:rPr>
              <a:t>Jesaja 53:4-7 (Hand. 8:32, 33)</a:t>
            </a:r>
            <a:br>
              <a:rPr lang="nl-NL" sz="2400" b="1" dirty="0" smtClean="0">
                <a:solidFill>
                  <a:srgbClr val="FFFF00"/>
                </a:solidFill>
              </a:rPr>
            </a:br>
            <a:r>
              <a:rPr lang="nl-NL" sz="2400" dirty="0" smtClean="0">
                <a:solidFill>
                  <a:srgbClr val="FFFF00"/>
                </a:solidFill>
              </a:rPr>
              <a:t>Wij </a:t>
            </a:r>
            <a:r>
              <a:rPr lang="nl-NL" sz="2400" dirty="0">
                <a:solidFill>
                  <a:srgbClr val="FFFF00"/>
                </a:solidFill>
              </a:rPr>
              <a:t>dwaalden allen als schapen, wij keerden ons een iegelijk naar zijn weg; doch de HEERE heeft onzer aller ongerechtigheid op Hem doen aanlopen.  </a:t>
            </a:r>
            <a:r>
              <a:rPr lang="nl-NL" sz="2400" i="1" dirty="0" smtClean="0">
                <a:solidFill>
                  <a:srgbClr val="FFFF00"/>
                </a:solidFill>
              </a:rPr>
              <a:t>Als </a:t>
            </a:r>
            <a:r>
              <a:rPr lang="nl-NL" sz="2400" dirty="0">
                <a:solidFill>
                  <a:srgbClr val="FFFF00"/>
                </a:solidFill>
              </a:rPr>
              <a:t>dezelve </a:t>
            </a:r>
            <a:r>
              <a:rPr lang="nl-NL" sz="2400" dirty="0" err="1">
                <a:solidFill>
                  <a:srgbClr val="FFFF00"/>
                </a:solidFill>
              </a:rPr>
              <a:t>geeist</a:t>
            </a:r>
            <a:r>
              <a:rPr lang="nl-NL" sz="2400" dirty="0">
                <a:solidFill>
                  <a:srgbClr val="FFFF00"/>
                </a:solidFill>
              </a:rPr>
              <a:t> werd, toen werd Hij verdrukt; doch Hij deed Zijn mond niet open; als een lam werd Hij ter slachting geleid, en als een schaap, dat stom is voor het aangezicht zijner scheerders, alzo deed Hij Zijn mond niet open</a:t>
            </a:r>
            <a:r>
              <a:rPr lang="nl-NL" sz="2400" dirty="0" smtClean="0">
                <a:solidFill>
                  <a:srgbClr val="FFFF00"/>
                </a:solidFill>
              </a:rPr>
              <a:t>.</a:t>
            </a:r>
            <a:endParaRPr lang="nl-NL" sz="2400" dirty="0">
              <a:solidFill>
                <a:srgbClr val="FFFF00"/>
              </a:solidFill>
              <a:latin typeface="Arial" pitchFamily="34" charset="0"/>
              <a:cs typeface="Arial" pitchFamily="34" charset="0"/>
            </a:endParaRPr>
          </a:p>
        </p:txBody>
      </p:sp>
      <p:pic>
        <p:nvPicPr>
          <p:cNvPr id="6" name="Picture 2" descr="http://mens-en-samenleving.infonu.nl/artikel-foto-upload/religie/53535-pesachlam-paaslam-toont-gods-verlossing-door-jezus-chris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77100"/>
            <a:ext cx="13335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95793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room">
  <a:themeElements>
    <a:clrScheme name="Book">
      <a:dk1>
        <a:sysClr val="windowText" lastClr="000000"/>
      </a:dk1>
      <a:lt1>
        <a:sysClr val="window" lastClr="FFFFFF"/>
      </a:lt1>
      <a:dk2>
        <a:srgbClr val="000082"/>
      </a:dk2>
      <a:lt2>
        <a:srgbClr val="F3F3FF"/>
      </a:lt2>
      <a:accent1>
        <a:srgbClr val="828200"/>
      </a:accent1>
      <a:accent2>
        <a:srgbClr val="1B582B"/>
      </a:accent2>
      <a:accent3>
        <a:srgbClr val="009FEC"/>
      </a:accent3>
      <a:accent4>
        <a:srgbClr val="00BDBD"/>
      </a:accent4>
      <a:accent5>
        <a:srgbClr val="7C5BAE"/>
      </a:accent5>
      <a:accent6>
        <a:srgbClr val="0055AA"/>
      </a:accent6>
      <a:hlink>
        <a:srgbClr val="FC9658"/>
      </a:hlink>
      <a:folHlink>
        <a:srgbClr val="E800E8"/>
      </a:folHlink>
    </a:clrScheme>
    <a:fontScheme name="Aangepast 1">
      <a:majorFont>
        <a:latin typeface="Arial"/>
        <a:ea typeface=""/>
        <a:cs typeface=""/>
      </a:majorFont>
      <a:minorFont>
        <a:latin typeface="Arial"/>
        <a:ea typeface=""/>
        <a:cs typeface=""/>
      </a:minorFont>
    </a:fontScheme>
    <a:fmtScheme name="Stroom">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1535</TotalTime>
  <Words>1001</Words>
  <Application>Microsoft Office PowerPoint</Application>
  <PresentationFormat>Diavoorstelling (4:3)</PresentationFormat>
  <Paragraphs>221</Paragraphs>
  <Slides>58</Slides>
  <Notes>0</Notes>
  <HiddenSlides>0</HiddenSlides>
  <MMClips>0</MMClips>
  <ScaleCrop>false</ScaleCrop>
  <HeadingPairs>
    <vt:vector size="4" baseType="variant">
      <vt:variant>
        <vt:lpstr>Thema</vt:lpstr>
      </vt:variant>
      <vt:variant>
        <vt:i4>1</vt:i4>
      </vt:variant>
      <vt:variant>
        <vt:lpstr>Diatitels</vt:lpstr>
      </vt:variant>
      <vt:variant>
        <vt:i4>58</vt:i4>
      </vt:variant>
    </vt:vector>
  </HeadingPairs>
  <TitlesOfParts>
    <vt:vector size="59" baseType="lpstr">
      <vt:lpstr>Stroom</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gebruiker</dc:creator>
  <cp:lastModifiedBy>gebruiker</cp:lastModifiedBy>
  <cp:revision>78</cp:revision>
  <dcterms:created xsi:type="dcterms:W3CDTF">2011-09-25T11:33:28Z</dcterms:created>
  <dcterms:modified xsi:type="dcterms:W3CDTF">2011-10-30T19:05:36Z</dcterms:modified>
</cp:coreProperties>
</file>