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6"/>
  </p:notesMasterIdLst>
  <p:sldIdLst>
    <p:sldId id="295" r:id="rId2"/>
    <p:sldId id="305" r:id="rId3"/>
    <p:sldId id="352" r:id="rId4"/>
    <p:sldId id="351" r:id="rId5"/>
    <p:sldId id="354" r:id="rId6"/>
    <p:sldId id="355" r:id="rId7"/>
    <p:sldId id="356" r:id="rId8"/>
    <p:sldId id="357" r:id="rId9"/>
    <p:sldId id="358" r:id="rId10"/>
    <p:sldId id="359" r:id="rId11"/>
    <p:sldId id="329" r:id="rId12"/>
    <p:sldId id="333" r:id="rId13"/>
    <p:sldId id="334" r:id="rId14"/>
    <p:sldId id="350" r:id="rId15"/>
    <p:sldId id="360" r:id="rId16"/>
    <p:sldId id="379" r:id="rId17"/>
    <p:sldId id="364" r:id="rId18"/>
    <p:sldId id="361" r:id="rId19"/>
    <p:sldId id="365" r:id="rId20"/>
    <p:sldId id="366" r:id="rId21"/>
    <p:sldId id="367" r:id="rId22"/>
    <p:sldId id="368" r:id="rId23"/>
    <p:sldId id="369" r:id="rId24"/>
    <p:sldId id="370" r:id="rId25"/>
    <p:sldId id="371" r:id="rId26"/>
    <p:sldId id="372" r:id="rId27"/>
    <p:sldId id="373" r:id="rId28"/>
    <p:sldId id="374" r:id="rId29"/>
    <p:sldId id="376" r:id="rId30"/>
    <p:sldId id="375" r:id="rId31"/>
    <p:sldId id="353" r:id="rId32"/>
    <p:sldId id="377" r:id="rId33"/>
    <p:sldId id="378" r:id="rId34"/>
    <p:sldId id="380" r:id="rId3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9F81-FAE9-417F-8F94-FCC6F87EE9B2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1F614-4DFB-459B-BB8E-821F88EB6F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2400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1F614-4DFB-459B-BB8E-821F88EB6F1F}" type="slidenum">
              <a:rPr lang="nl-NL" smtClean="0"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3211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1F614-4DFB-459B-BB8E-821F88EB6F1F}" type="slidenum">
              <a:rPr lang="nl-NL" smtClean="0"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321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2566A1-ACA4-45DF-884A-0F7862307BEE}" type="datetimeFigureOut">
              <a:rPr lang="nl-NL" smtClean="0"/>
              <a:t>3-1-2012</a:t>
            </a:fld>
            <a:endParaRPr lang="nl-N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525960" y="2420888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2" descr="data:image/jpg;base64,/9j/4AAQSkZJRgABAQAAAQABAAD/2wBDAAkGBwgHBgkIBwgKCgkLDRYPDQwMDRsUFRAWIB0iIiAdHx8kKDQsJCYxJx8fLT0tMTU3Ojo6Iys/RD84QzQ5Ojf/2wBDAQoKCg0MDRoPDxo3JR8lNzc3Nzc3Nzc3Nzc3Nzc3Nzc3Nzc3Nzc3Nzc3Nzc3Nzc3Nzc3Nzc3Nzc3Nzc3Nzc3Nzf/wAARCACEAMQDASIAAhEBAxEB/8QAHAAAAgMBAQEBAAAAAAAAAAAABAUAAwYCBwEI/8QAORAAAgEDAgQDBgUDAwUBAAAAAQIDAAQREiEFEzFBIlFhBhQycYGRI0KhscEVUvAHM9FicpLh8ST/xAAZAQADAQEBAAAAAAAAAAAAAAAAAQIDBAX/xAAgEQACAgMBAQEBAQEAAAAAAAAAAQIRITFBEgNRYXEy/9oADAMBAAIRAxEAPwDM2U80/FXS4nR1RiwCjT4vygt9T89qFnluPeUR5DLyymoo+QSe4P1q+a3FlcXEq3atII9RRVPxdic74q22aZlX3WybmswDT26s8a+We3brXnyyav8ADqXhcULSz8QkaLJLwxctHmlHbAJ8O/dqqtJ0S4gt7VVgMlxzJFwHkC9h27ZH1ri7h4lMoWSHDAsMzeA42wSG3713ZPFIyzySxEREK7QH4WyMbj5fxRkCzjXLlkcxpJMwkYqeadj38AA26YyTRNpf3dtYPLFC8TOyqodl0IMdSq/m22ztQjWYyGmGQ6iTwn4lyeu3oakbG3nfQ6m20AMpOQQN8DvuT+lDqqLsse4Es1xPclobdI9UgRdKHI6Luck/80Jdc9rxY4onMUhUoM+DHQBcfPp3xRfv9zJpih4feXiuVGY0LEbfmA/eiTecp2tpOVb3US50Mh1qcZAB33IxReB5F3EoLTMcayqJVbSxL7EhtwP1rm6uJ0EiQA4BwzOuAwHbGfSrZLaeMIDPDnOHeUADf0A/X0FNLWwilt3mvlCWQAZp3QwrgbEoMnAz+bptRZIg4Lbcrh93f3JWG3RlR2HVs+PSoI67L6AVZb8Qh0Qe+WyW0US6Yow2MDsARue/ln9KN47LZ27W0MHKFkgHJiySzHIDPnO5OwwfIeYoXhdtBf8AEV/DR7SASM4lZxsqFsYJI3On9a0u8sVUSGwt7/iEcqyJHCGE1zK5IKRKdz67bVXxWGzmu5rgCSXmyayI00oPLfqe3QAbV8E1xw235N0ze93C4uCN9CndU8hkYJ+ldJbvDCFCqqOrKGiOdAP5vmNj9KVtMqlQuRw3D5JbYgTqfixp0sd8Ed+o2phZ/wBUsof/ANs0kbOc6hjBXABJGev2qhrm4gjjtIXIYvzJdIwdR9cbYAq/hzRO00d255b+A4chySRpG3YHcnyNN6JwMuZNDa8+6vGg1tpgDRhjJ6kY2XPehl4pcJCSJJGGRIAzAZXp27Z/auJDeNrmmjm8DFUCZwPTf1zivlhBJIxku2k0EDESRgsTnbrgDJ/nbaopJDPtvPNeOeRBJJJJq1aGxvv8WBgADvnFdOjJKo5kMoVQGRcHT6Zx4qtv41igNpZRwohbLG4zv5HHTttnr1q6KzvmRBdcUgKAgwRRsYw/p02HrRtBTK4Ib6a0lQxRoVk/DkkhX4SvXJIyc+VKbuWS1g8ISYuxBUMokB6dFPTPSrrhFsrhrm6lt7nEgBWMk6R0+Lvv08801uNcHCHSxS3jypaS7aMDY9AMZx9Bmlp5KKrKW6ESyLE8JHdCxZfI4G5z1xt0NH3N7JFZxc6L3oOCuuVQhO/YDORnzJpRayS3XGTbwSO0SqXuJpDqEcaAKQFGxbsM53PSmhlLTTM8IXBHJiboGGyL02z3Oe1J4YLJd7Pe0PDbG0lg4or88TEjXAp8OBjG4wOu1SsfcSXySsHjbV5p0228vSpWmCbD5Jr621zJqAY5ADFif+nJ86Ye8yz28VwZ5goOWQjBIH5cY3P0+tEw2SqfdgojiYnXou4WZPUqDvv611NZ8iHn8T94mRQOULcIpZxuD4tt9wCPWs/QLJp+HcTKWqGzs7Z105KtjJPnVJ4nwDikjx39hDbXHTmxeBiPXoDSu14hFE+FhZI2fAWRtRcnYAeEevbfehON2sLZkgXwvuDnNbpqSBRzkd8Q9kuIaYpuAwW/E7dlKMzTlHC+RUdfv3pQizw3Xui8HFnhdysRVs/+OfrXfsl7U3PCbrk3D5g/uJ3X/kVvpPa2O9RRDENDHGs96l/JS0ErRheF8E4pxK4DyQ3TTbn8d9GMHA2Byc48gMeea06+w0ctu8UsjDWpUlToK57jHf609sXR5GZQqsp2APWndq63EXMB201S+aRPps8+i/05gkjlJu5ebjSCrFScdATWZ9quCcR4biTiQkvII8eJpDq05AAx0OPlXsCMIpGAJbxDHl3oiextuIWojuYUlQ9VcZBzTcECbR4DbsJ7ZbU20twkzGRZhjUpAA2Hy6ef0zTW29m5Le5t4JCzKCXnmwAhA/L5knYHqMd816F7ScHj4XbieytIUhyNWmPxITnvWO4vPNbxK4c81+gPl51Hitlxzo+f0vhSO0l/MZZnbU4Riq59N8j7imnDeG8JuIDAnDdMbbPIH3+ZOc1l7eB5WDTOXdjkE/Onc1/LFEnDbBy08ulbkxtvGvfodjinhDmqMXNbxS33EbW0YyBJTGHD7yEE7d8biolkLIyRXB1rMhD4xpAIGV3O57E/TzNM7iyvrewkt+GcOuxNKoE12EGqU53091U7Dfcgb5pRPY8RQQi4E0UAOnSynw9yPLrU3ZNDESW1zNDbpzuY6jwh/wDcOfhC+fyO9fL+6eGaORVE6IdSclS4z3JxsNhj0+dJ5RMzmLmPEzHKPq7DO+1MCTBEZEXUgQhGkJzv5Y67kn71HkoLjNvd2MtwIBblMlnuDr1bdMN3zj/BVdzKpNreEO05BKhfEVOT/BGBj966s1vb62UBDFoOtplVVi09MbnfOT0/t6V3ZpaCcxyXrTMknLAhg1KT3wc9MdT0/aimLoOhhvuHym4in93iczaWUgyaeiDz3OdqpmS9ubMS2dtOWUctA8hOofbt13rQ28UUTPNJdPaQRjbnSIpl8mz1G3QAYx+ldwpnRlHGLYxyKzPGkjamORhs9TjpjenaHVim2uv6ZBNDJDBq1CW5w5LE48Kj0+I9etXC4iuxKZTGAI+aJF30tjyHXbbHpRkfD7RDoYErhs4QsGJ3JICigViX3/kS24EUilBKYiNOdsb7ac1DyCTsrhhkZNUt3FE7HJVWyD6jPT5VKu4zwZZ+JzyxArG5BXS2Adh2qVSpq7BpllloSGSW6wVyULcwxrj1G25JxgDrQNxcyX8kc78xIoyWhiYYMhA8IDHqQMADNF8QlPEIobVIJUQkKZQh1u3QKAM+EDfTuDVSWd6jLHHwueIFAIRMjRs2M/lbG+Bk7U0lsLO7fiMo8EqOzLGQzF228yCfsAP03q6f3gcOF8YGS1ZtLxIgxCwHwjsfpmkk1/HHFKhlVZAw1rEc4wCANXwkjIyB96O4Hx08PaVpED28i4khk3SQg5XY+R79qKcci6c8S4fcWbJJKhTVv8WDjp0+e1NYOP2Nj7pYuTznUPjHmfOvl5cQX0T3NjljKdTRz5Xc9MbeLt3Haq5OA2l+1tcXRYtAp0BTjJyK1+UrZM9Hp1pJFGVAUrqAwc+Y70+t7bTbk2/h8OAmcg+WDXm/AbriEdslvxB1kdHIRhnOnJx9cVvuA3qzxHU2yN0Oetb8Mgy2jOga19G881YNMGCdWkHJJ6CjuWBuO9JuMQ3lxcQW8ZMVq4bnTq3iXbYAevn6UikX313Y39hdxJNHIYhiQA5KnruPOvNuMcOu77iAWKJGRdgyAYrV+y/sLa+zUXE2F3LdteYAll3kRf7c/OiordIU0RjSPTvWc9mkHWhFwX2eS2w1z43PbtTu2tIY20iNUHYqoGKvEZ3zjJ3BNWAggFgvYZNRY6s45ChvFjHnipLDEyjZSW6jFSR9DkMcjOBXaAMQcA79BSsBHf8As9wniDfjWcPMAIDqoBAPXpQUfsZaNFHDBPKmCWVnAkby2LZxtTu+ZobqOUAhVwW+X+fxRkBRbl00nwtqQ52AOBmnSYjBcZ9grmRHkW5a4C42wcqqgHC74ySO9Znh1ndwQe6JaR2VjzdEpnYmaWQnsfPI+EYHUnpXuKsJQUIGeh2xST2h4FHfwrMij3q31PCf+oqR/NTJYpDR49dJ7zNfkJGzRtmPRk6jkgZ8zjJIPSg+GzSSMwjtsSaS2pyMAjPQZxqp9fQva21xby833zmBQG3xuMt13GTgUGtpLJFbwg+7iJubIR4jIoJzsAWPXripxVDzwJjWCNBNfxS28IBUTPIcM22BgEHfPT0pcTYXEknuVxLcb41JCcn/ALSz/wCYpoIXt5ILaJreWaRyMlucz+a6QcZ2PU4HeiOPXa2vC5rOw5DXnSWZFz16BTjBI88fLHWp1hDqzp+I3EYVFjVAFHhmcBs99tY2qVl7W4umRvEQVYg4iQDNSl4SwHo0UPGHgUQ2lpbxyodZeQEy+QIK4BGC2/6eS+94vxWbiz29/Eil1GSgIUggfmJO4O+PSr7WeBgzc0tLssQ5YkCMdxhc5BwewPyoW/S4eUqY5JUQkxPIyjOVy2gnxAjJ28hVx/wXCi9UtITdziHmP+DLGobCjbOO3WuLhrXhMcUEMpYybyyTZfPUbjIx59KrAtmZFuZoIpy+wd8E56ggd/L7V8lt7csTzOfO8oIYZAAGCck4327Zxiq/0VfhYbOWC0do3yrNpQFx42BPQHY46ZOd/WtBYyGICNm8QA3rPc25urzmTbtGAAQp0onYIMEbdunU/OmySEOpVidQ2ON6qLomSH0EzAF2wcDdvKtH7Me0PDI0lDTRvowSQRsaxpuITaPBcsFQjBycZrFtZHhF1osL5za3Eg0aVzy2GW8/SuhZRk9n6htbqK7iEkLqw74OcVaW2OwxWA/0lggtOHSsLySaa5YPIZHJy2+cDt9K3FxOkSO2dugxUt0NFd0+iJtBxvjFLJEAXK7eVfbuc6FKtsTk1wsuV23AO1YyeTWKo+Rs6eB98nOD0FfCxV9sENsM+dWI3NQ5rqRCfG2MEbbdKkoqfDAAdewNSMr8L4HfI7V8U6mcBgWXcbedcIQQwVcHPnnegR1xGNZ4gTvgZOPKguHORNGNWp1VkIJznTuKNm1NaghcOM48s/SlSXEXMLKUDlgQc4ztg4P0FNMBtazGSDUDg7AN6UYpABBOW86WxARhRH4iGIGDkdf2pkpXQDscHrSAzftjwK24jae98kvc266lCkgsB+Xbzrzaa5twvu0cUzJIwGtDho3XBwFBG2433xj7e1yABTnGD2x1rzDi15acC4qLNLa806mI92C4yTndz4sdPCvlSmujiIbfht5aBZnkW1iSI82SZdMgQsCdKjffb0/eho5Al+0sDHVGCwHwhtttS/IfPPWmk3FWksbqDh8EJlkBaeMkuWJOPzeLz6/WkttfTC4uba9RXDgtDyxgtg5xjfc+mKmP9KZXBdXl6nONnBOcka1ynfpjepSqaPlMOc8sbuNZQRAYz9KlaeLMTccM4VZcNUNdXVsb0IZYxIWcg+qDpvv5jFAXN6kLJK97NLJLJjlxoY0TB6jXnAxjtuN6rl4rfNGDcSXE0jAgu0abnYYAxjt5d6795Vkja+liuZFkYCOaCNG1g4GSB0HXO2dvnWS/TW01gV8Q4TG/G5IYbBApb4YgcAEZO48snyAO9cyW11DcjkLJPGgZZDG27Z/X0z3pld8QuI7KdmtsKWCPIxK8w6iDnfAHpmglu/dQTIViZcBkDljt2Hn86v0yLSBY7S+Z192iS1KEMztIS7DUNtxtjb7U4aYh1yxOB8R6mh7DRcPJecsB5PDqA8RHzr7cbKcVfCdhkhhuFAlGrz3qq34Fw6e6jYGaIlt9LdPKgY3YAHO9XrcMDpAOrNUptCcUz1T2XsOGcPij935rkDJdnP7ZrSTXasmF3Hqa8r4JJezFRbFo4s6WNbSBmiiZHdmkAGHI+I0OdjUAhptbnY6RkDHSr4RkYC9FBzmhoANAHU56/wD2i4zoAz3269qyNC2zbD6JFAHmDiiniLoVLHbt/wC6HtQJC2ojKgZz3phE2Bobf186YCZw0cxkVSWVcfMCpkAhlUrvnBom/j5TlypKEbnyoaAq0e2cZ7bmgRZK+mHYkDqdqzMdwXlnEksckIZfA2CVPZl+VabVmM5Ph79qwV/N7rPIoXUzTBdKjdQT1/WmI1thcCRgZCC3YqMZOc015yiI5IGXwB61kOFvy4RNJKWeWQ6AeuAMZ+9ORcB4xGxzpYdBvinQWNmQs5VugG3favMf9RYxbccV5GHLnTUux8LDY5OfL9q9LUnAYtqOK8p/1RvrS44ykEpikWKPBQyaTqyds0NWLose44daJBdz8MlurkIFJiYpKFIG7AHByT0OfMdqsM1jcoySJcC4Ch01qHMLdVODhux6HtQ9nd3EDKbcvNkbyLGW1+nU9fnVsNkqyvMY+RNOwAt7mcb9wVAOfod87b1lw06UzG8SVwl22M58UYBPr8f71KGu45jOwe/eORdpFiXbV37j9qlHn+it/gQEuIopAJbdvFlzqXG46eZHzoO8u8OknIZ3w2pABoz+w2/zeksk8kj45UZLDLLjYYz+1Umca8ugfAz4mfp6EHpWq+Zm5ILmu3UyI0rpGdygYnUfU1whR5XVwwcqCSTncn0+dCy3MLqqJAUwd2RyTj69aJ4XHDNewoJnbJzgrjA/mr8k2jWwosUCRoAFVQABVEx3q0uAcZxiqZGyfKkykVhQD86PsLF58NpJ0/2nc+dC20euQqds7ZPatHwqMxty5BpVcEEHr16fU1LKGthAEbmRSeA4BVhkn606j1CLWjN00oBtg+Zz3pdEEl0EP+GBllyAAfWiYZVlk/KQPCwXfHfrWbKDonwU5gGwO+KLc6Susago237mgVYMSS2TjRt1PSibUnSxYbZByR27bVQgm1lKyuuQWxn7UyV1bTggAdN6T6zE6OwYk5JOMYFGw3UTassFwOvkaYB4w4dXOfWlcyi3eQDAz9M0Uk3j2c/+HWl3GLyJJUJbLdMHNAM6mkxG4DhlBOfMVgeLXAtrlZChDPJkk9NI3P1raPcQtCxEgGAPEdjnrXk3tpxKeXiTQW+REhyPn51VE2ba2u4wYptICRbAHvn0prw6ZZZonQ5AAP3Brz7g/ElvoyGY+EAEdK2Hs8oRZHZ8jA0jz6UCRtFTU6qANuuK8y47wvicV7cXckURikmJ5pVVZN9jnBPpXothdic6Y9ie460P7SWavw9mJIVRvnfP0pNJopOmeOcZGlSReymMnS69dJ+3fPkPnQ8NqWjkPiSJlOCcrpyCDgtgdDnqM0zuYrYzR34ZuWVK5CZWTGxVhuR0HmNx8qpaaJrgNBbGVXI1Ays6AZwFwCduuxHkNqzT4VJAIHFkUC3vg8ePCXhSQj6nP74qVdFPwuF5oxJdELIRmGZIkPnhWXUBnPX9sVKuiPRmmzykY5LOoLP1AGT5eoJ+1cs0hQgqkiHGCwG4/eireKSUGZTG8KLokDbE9x/G9c3DrCNLFmYjZUGQfLUSK1MwcWpcEqsis2PEWUjv6g0bwWz18YtzDKwEeTIuMHIBzjzBNBqitaibRoySCuOu33rrhnElsrwEKSm6lsYxnpj0qhGtuleCXfGk+lDlstntRHvMdxbgHGSM0Asml2BPTpUtFJjG3AG7EA5GAac8Mm5Xx5bQAcAZLLntWcS4zg5OB3o4XwVVYt4l3G2D9x6VBZqZ74F442wdlGo4OoGrbOTTEQrqZZRqzj4yN/tjtWThu3OomQh2O5Y9aaQXSmAGN2j17DUTjOdgT/NKhmliuxKhdSfwhggfPvRUN3qQ8s69J19NyPlWOHERCraXzJrzggDX9a+JdvLFmFGUBdhjfY5APy3ooLNy/EI4hHg9fDk79e3SuTONiuVYA4xsPn86z9t47S1WU6XV9ZOrJpnaATys7NpRSdzSoLHAuuXbEvISFGdR338jWI4nevfx3BnkKHfA1fF6YzjFX+1vFHtItMB1xj8oP+ZFY6DjRlnMeFdznwKMhR5ZqZWhrJdHxm6tLErBcRsWUxCAsc/P0oeDhPGLtCVtGDuM65iB/NN+D8GgvrxLu4jdmQ/7Kjbrtnzrf8G4c1xMQF5arkkadh361T+l6EoVs864N7D+0ELu7ywKpOcR5bP1wP5rY2fAL+GzK++8p875jyK2tlnQpwhCnSQTj60r4iZVYtzoTiTChznUtNtsKQJwuG74cQZ5FZiceHpjzH3o/jyrP7O3+qcxOkZfV6D6/wA1l+J8bFteJazAGRf9tlOABjq2TS/jXFry8BjgETQHDkTLsisAcnJAG+dj5UlJLAU2ZKzMlxw+4Ae5kiDPLC8mGd2UYkGO4wR9qotmlhW4c2miSPDO5HLJPYKCc9fLJNNpmitlt4oLiJWWaRoZSrgNjAYYUdM+QI/agLvhsXPNxJc20czNzQqynQd/iBIFQnkdgk0PDrhllveHLFMy5ZUcqD641DFSnFrwyBoySVQ5wRHdR4+e+T+tSn7SwFGWRzKNe8cTA/Gegx8XyH0FBS6IECpO5IG7H4W9cZx1q27/ABc6xIAMYBYafMf56UPDo5ggmU8sscHqR32P8VujJlszEDlvzCQoaQ6V3zjHUUKI4XPXZm2zsB5A4+1GXJDQzOrbyShiR+ZRkbn54oKSJlBdW1asZCfL/wBVS0J7LY7u4hBjQunLbTpc9D5VTJfTyEuz6SoG6jvVjN7wCNJ56D5awNvPqMdf+KoYK0QYIzENjGR1+lMVDSz4tlgsuknzU0y/qMOghmCnAypO/Ws/Z2rXbuhjRWC7DONJJG+KfNwZZLMxG7heSMlZWC+BdtmYkeFdiMjoRnGOkySKVg1zxuKEExnUfnTPhxuL2FcMoR1yAPKkfF+EW9gsfudyL2Q/E0KEqP8AtP5v06194BxG6svAYppLYHAZUJKnHb98UqTWB2+m3sbJI3GpeaehAOa09pw/Xbsyqi6hgajuKR8F4zYxQqzOqrsCrfFv6HfNGT+0N7cKicNsy0TkgXR8KqfXtjyyaltIqmwkwQWgaSW4Cso36AH61m7n2p94nntrAyKkELyvKThML1yfUlR9aVe0Mly14kN7xBJUkO5GSUIPXI267dTXFzw+Sw4KixQvInEW/EiBClUTPTHdjjv+U560lKLDyxXd3nFrmJ3kOsB3LQrhlKrpO43xnJ+1GezsOOIGIJlSc6TuQPL/ADyoBuHXSRy3HN/BtXVGdtsAkAHftkjpTK0umtHYETSh1VlMJ1rk/wB3kcZ6f/XPKpBFdN1HPFEmixYKC2nWNgCK4sPa27Sa4jiaaeOLClYEySSemBWaa4nj0heUy5OA+UcDuvr33A+1VRcRSz1GC2YRuhLNGdnHQgbbnt51h5a0aWa9fafiarKs8K25f4FLqWA7ZXNLJLq8l5sPEOL2yCPLGPWUbAGcfTBPbal9ldR3kUjFbeWNIw5VGy4J2CtHjOckDHQ9qrjsBIAYDcKQoQctsEeZCso9T1p1LorXC7MazxEuuneR42QEPvvk+mO/37UZO6XltA3EYmPKZwZC+VI+JSNsZJZh07DNKmuooIZTPNIiQzlGWRG/FxtkDOcb9enepwK8kQ3FsG1rgSxlnCgoNzjY6tic7bUKFA3YNNNcS32eShkAAVWD9O8exIHbGBvueu9G20nLkicTiCJpDqhDBmGxy2N87jGfvV78SIjdTw5Yo4gdAefbcdxjHnvnal6zQRaJf6ZAiE+Hm62Gc9SSxx9uo9KKCuji44jwSCZkuYpZZNssUSI9P7d8fepSyX2mt7WRo+XZxNnLJy0OCf8AO9Sl5l+CtF1zFDeTyC4gif4lJ0DJ9c9c0BxThdqkFpGiaQ9yiMR1w/X5VKlVBuxSB7mwt5biSBlIjR1jVVOAFGMf/aYeyns/YcUmujciQFINY0NjJH+dqlSrbYun0Ri64WbU/h2/Mzy4gFBYKTqPcnI6mh7+wtoDahI1LXkMUkjsoJDMTnTthegGRv61KlJPIhHbhYrW6uFX8RYC25ODggb777E059mEF+rx3TOwdeYSrFTkKSOnyH81KlaT0KJp+E2FtehpZolyowAFGBk71l7tmgns4c8xGLMeYAe2w+Q/n5VKlZLZfA7hUjHUvhIjiecakVhqXIGQQRj6Vo+LW/LtHvGmmluFCoryvq05TJIB6VKlKWyoiXhEI4lfRx3bF1jCt0XxZZgc7eg6YNUe1t89txCW3hiiVIpFjj2JKqMnA38yalSlETHt/ZJY8DgUubgXSLIRMiYjJ/tCqB9waytxczKixyMkq8oLhokXbfbwgVKlV0OHNxcSe6zfD+FIGXwg5J1HJzXSSySSaXdj40cYYjBbTnGOnWpUoAs4zNLHwmKWOV1eR31MGOTpXI3+v6ClFkjLO4SaZTK/LduYclT1Gf0qVKuGiJbBm4vfJO8bzc6JnwY5VDLit9Y8KsraytbyOH8Qv8JY4GoeLGN8HyzjYVKlT9MFR0d/022hnRQHZdUoAdyQunpj/wB1lfaC9mgXh2gry7iP8WFhlGJcjJHnvUqVMf8ApFcOZ3S3kNsbeGYQExq8qZYgE4ye9SpUoEf/2Q=="/>
          <p:cNvSpPr>
            <a:spLocks noChangeAspect="1" noChangeArrowheads="1"/>
          </p:cNvSpPr>
          <p:nvPr/>
        </p:nvSpPr>
        <p:spPr bwMode="auto">
          <a:xfrm>
            <a:off x="63500" y="-546100"/>
            <a:ext cx="165735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4" descr="data:image/jpg;base64,/9j/4AAQSkZJRgABAQAAAQABAAD/2wBDAAkGBwgHBgkIBwgKCgkLDRYPDQwMDRsUFRAWIB0iIiAdHx8kKDQsJCYxJx8fLT0tMTU3Ojo6Iys/RD84QzQ5Ojf/2wBDAQoKCg0MDRoPDxo3JR8lNzc3Nzc3Nzc3Nzc3Nzc3Nzc3Nzc3Nzc3Nzc3Nzc3Nzc3Nzc3Nzc3Nzc3Nzc3Nzc3Nzf/wAARCACEAMQDASIAAhEBAxEB/8QAHAAAAgMBAQEBAAAAAAAAAAAABAUAAwYCBwEI/8QAORAAAgEDAgQDBgUDAwUBAAAAAQIDAAQREiEFEzFBIlFhBhQycYGRI0KhscEVUvAHM9FicpLh8ST/xAAZAQADAQEBAAAAAAAAAAAAAAAAAQIDBAX/xAAgEQACAgMBAQEBAQEAAAAAAAAAAQIRITFBEgNRYXEy/9oADAMBAAIRAxEAPwDM2U80/FXS4nR1RiwCjT4vygt9T89qFnluPeUR5DLyymoo+QSe4P1q+a3FlcXEq3atII9RRVPxdic74q22aZlX3WybmswDT26s8a+We3brXnyyav8ADqXhcULSz8QkaLJLwxctHmlHbAJ8O/dqqtJ0S4gt7VVgMlxzJFwHkC9h27ZH1ri7h4lMoWSHDAsMzeA42wSG3713ZPFIyzySxEREK7QH4WyMbj5fxRkCzjXLlkcxpJMwkYqeadj38AA26YyTRNpf3dtYPLFC8TOyqodl0IMdSq/m22ztQjWYyGmGQ6iTwn4lyeu3oakbG3nfQ6m20AMpOQQN8DvuT+lDqqLsse4Es1xPclobdI9UgRdKHI6Luck/80Jdc9rxY4onMUhUoM+DHQBcfPp3xRfv9zJpih4feXiuVGY0LEbfmA/eiTecp2tpOVb3US50Mh1qcZAB33IxReB5F3EoLTMcayqJVbSxL7EhtwP1rm6uJ0EiQA4BwzOuAwHbGfSrZLaeMIDPDnOHeUADf0A/X0FNLWwilt3mvlCWQAZp3QwrgbEoMnAz+bptRZIg4Lbcrh93f3JWG3RlR2HVs+PSoI67L6AVZb8Qh0Qe+WyW0US6Yow2MDsARue/ln9KN47LZ27W0MHKFkgHJiySzHIDPnO5OwwfIeYoXhdtBf8AEV/DR7SASM4lZxsqFsYJI3On9a0u8sVUSGwt7/iEcqyJHCGE1zK5IKRKdz67bVXxWGzmu5rgCSXmyayI00oPLfqe3QAbV8E1xw235N0ze93C4uCN9CndU8hkYJ+ldJbvDCFCqqOrKGiOdAP5vmNj9KVtMqlQuRw3D5JbYgTqfixp0sd8Ed+o2phZ/wBUsof/ANs0kbOc6hjBXABJGev2qhrm4gjjtIXIYvzJdIwdR9cbYAq/hzRO00d255b+A4chySRpG3YHcnyNN6JwMuZNDa8+6vGg1tpgDRhjJ6kY2XPehl4pcJCSJJGGRIAzAZXp27Z/auJDeNrmmjm8DFUCZwPTf1zivlhBJIxku2k0EDESRgsTnbrgDJ/nbaopJDPtvPNeOeRBJJJJq1aGxvv8WBgADvnFdOjJKo5kMoVQGRcHT6Zx4qtv41igNpZRwohbLG4zv5HHTttnr1q6KzvmRBdcUgKAgwRRsYw/p02HrRtBTK4Ib6a0lQxRoVk/DkkhX4SvXJIyc+VKbuWS1g8ISYuxBUMokB6dFPTPSrrhFsrhrm6lt7nEgBWMk6R0+Lvv08801uNcHCHSxS3jypaS7aMDY9AMZx9Bmlp5KKrKW6ESyLE8JHdCxZfI4G5z1xt0NH3N7JFZxc6L3oOCuuVQhO/YDORnzJpRayS3XGTbwSO0SqXuJpDqEcaAKQFGxbsM53PSmhlLTTM8IXBHJiboGGyL02z3Oe1J4YLJd7Pe0PDbG0lg4or88TEjXAp8OBjG4wOu1SsfcSXySsHjbV5p0228vSpWmCbD5Jr621zJqAY5ADFif+nJ86Ye8yz28VwZ5goOWQjBIH5cY3P0+tEw2SqfdgojiYnXou4WZPUqDvv611NZ8iHn8T94mRQOULcIpZxuD4tt9wCPWs/QLJp+HcTKWqGzs7Z105KtjJPnVJ4nwDikjx39hDbXHTmxeBiPXoDSu14hFE+FhZI2fAWRtRcnYAeEevbfehON2sLZkgXwvuDnNbpqSBRzkd8Q9kuIaYpuAwW/E7dlKMzTlHC+RUdfv3pQizw3Xui8HFnhdysRVs/+OfrXfsl7U3PCbrk3D5g/uJ3X/kVvpPa2O9RRDENDHGs96l/JS0ErRheF8E4pxK4DyQ3TTbn8d9GMHA2Byc48gMeea06+w0ctu8UsjDWpUlToK57jHf609sXR5GZQqsp2APWndq63EXMB201S+aRPps8+i/05gkjlJu5ebjSCrFScdATWZ9quCcR4biTiQkvII8eJpDq05AAx0OPlXsCMIpGAJbxDHl3oiextuIWojuYUlQ9VcZBzTcECbR4DbsJ7ZbU20twkzGRZhjUpAA2Hy6ef0zTW29m5Le5t4JCzKCXnmwAhA/L5knYHqMd816F7ScHj4XbieytIUhyNWmPxITnvWO4vPNbxK4c81+gPl51Hitlxzo+f0vhSO0l/MZZnbU4Riq59N8j7imnDeG8JuIDAnDdMbbPIH3+ZOc1l7eB5WDTOXdjkE/Onc1/LFEnDbBy08ulbkxtvGvfodjinhDmqMXNbxS33EbW0YyBJTGHD7yEE7d8biolkLIyRXB1rMhD4xpAIGV3O57E/TzNM7iyvrewkt+GcOuxNKoE12EGqU53091U7Dfcgb5pRPY8RQQi4E0UAOnSynw9yPLrU3ZNDESW1zNDbpzuY6jwh/wDcOfhC+fyO9fL+6eGaORVE6IdSclS4z3JxsNhj0+dJ5RMzmLmPEzHKPq7DO+1MCTBEZEXUgQhGkJzv5Y67kn71HkoLjNvd2MtwIBblMlnuDr1bdMN3zj/BVdzKpNreEO05BKhfEVOT/BGBj966s1vb62UBDFoOtplVVi09MbnfOT0/t6V3ZpaCcxyXrTMknLAhg1KT3wc9MdT0/aimLoOhhvuHym4in93iczaWUgyaeiDz3OdqpmS9ubMS2dtOWUctA8hOofbt13rQ28UUTPNJdPaQRjbnSIpl8mz1G3QAYx+ldwpnRlHGLYxyKzPGkjamORhs9TjpjenaHVim2uv6ZBNDJDBq1CW5w5LE48Kj0+I9etXC4iuxKZTGAI+aJF30tjyHXbbHpRkfD7RDoYErhs4QsGJ3JICigViX3/kS24EUilBKYiNOdsb7ac1DyCTsrhhkZNUt3FE7HJVWyD6jPT5VKu4zwZZ+JzyxArG5BXS2Adh2qVSpq7BpllloSGSW6wVyULcwxrj1G25JxgDrQNxcyX8kc78xIoyWhiYYMhA8IDHqQMADNF8QlPEIobVIJUQkKZQh1u3QKAM+EDfTuDVSWd6jLHHwueIFAIRMjRs2M/lbG+Bk7U0lsLO7fiMo8EqOzLGQzF228yCfsAP03q6f3gcOF8YGS1ZtLxIgxCwHwjsfpmkk1/HHFKhlVZAw1rEc4wCANXwkjIyB96O4Hx08PaVpED28i4khk3SQg5XY+R79qKcci6c8S4fcWbJJKhTVv8WDjp0+e1NYOP2Nj7pYuTznUPjHmfOvl5cQX0T3NjljKdTRz5Xc9MbeLt3Haq5OA2l+1tcXRYtAp0BTjJyK1+UrZM9Hp1pJFGVAUrqAwc+Y70+t7bTbk2/h8OAmcg+WDXm/AbriEdslvxB1kdHIRhnOnJx9cVvuA3qzxHU2yN0Oetb8Mgy2jOga19G881YNMGCdWkHJJ6CjuWBuO9JuMQ3lxcQW8ZMVq4bnTq3iXbYAevn6UikX313Y39hdxJNHIYhiQA5KnruPOvNuMcOu77iAWKJGRdgyAYrV+y/sLa+zUXE2F3LdteYAll3kRf7c/OiordIU0RjSPTvWc9mkHWhFwX2eS2w1z43PbtTu2tIY20iNUHYqoGKvEZ3zjJ3BNWAggFgvYZNRY6s45ChvFjHnipLDEyjZSW6jFSR9DkMcjOBXaAMQcA79BSsBHf8As9wniDfjWcPMAIDqoBAPXpQUfsZaNFHDBPKmCWVnAkby2LZxtTu+ZobqOUAhVwW+X+fxRkBRbl00nwtqQ52AOBmnSYjBcZ9grmRHkW5a4C42wcqqgHC74ySO9Znh1ndwQe6JaR2VjzdEpnYmaWQnsfPI+EYHUnpXuKsJQUIGeh2xST2h4FHfwrMij3q31PCf+oqR/NTJYpDR49dJ7zNfkJGzRtmPRk6jkgZ8zjJIPSg+GzSSMwjtsSaS2pyMAjPQZxqp9fQva21xby833zmBQG3xuMt13GTgUGtpLJFbwg+7iJubIR4jIoJzsAWPXripxVDzwJjWCNBNfxS28IBUTPIcM22BgEHfPT0pcTYXEknuVxLcb41JCcn/ALSz/wCYpoIXt5ILaJreWaRyMlucz+a6QcZ2PU4HeiOPXa2vC5rOw5DXnSWZFz16BTjBI88fLHWp1hDqzp+I3EYVFjVAFHhmcBs99tY2qVl7W4umRvEQVYg4iQDNSl4SwHo0UPGHgUQ2lpbxyodZeQEy+QIK4BGC2/6eS+94vxWbiz29/Eil1GSgIUggfmJO4O+PSr7WeBgzc0tLssQ5YkCMdxhc5BwewPyoW/S4eUqY5JUQkxPIyjOVy2gnxAjJ28hVx/wXCi9UtITdziHmP+DLGobCjbOO3WuLhrXhMcUEMpYybyyTZfPUbjIx59KrAtmZFuZoIpy+wd8E56ggd/L7V8lt7csTzOfO8oIYZAAGCck4327Zxiq/0VfhYbOWC0do3yrNpQFx42BPQHY46ZOd/WtBYyGICNm8QA3rPc25urzmTbtGAAQp0onYIMEbdunU/OmySEOpVidQ2ON6qLomSH0EzAF2wcDdvKtH7Me0PDI0lDTRvowSQRsaxpuITaPBcsFQjBycZrFtZHhF1osL5za3Eg0aVzy2GW8/SuhZRk9n6htbqK7iEkLqw74OcVaW2OwxWA/0lggtOHSsLySaa5YPIZHJy2+cDt9K3FxOkSO2dugxUt0NFd0+iJtBxvjFLJEAXK7eVfbuc6FKtsTk1wsuV23AO1YyeTWKo+Rs6eB98nOD0FfCxV9sENsM+dWI3NQ5rqRCfG2MEbbdKkoqfDAAdewNSMr8L4HfI7V8U6mcBgWXcbedcIQQwVcHPnnegR1xGNZ4gTvgZOPKguHORNGNWp1VkIJznTuKNm1NaghcOM48s/SlSXEXMLKUDlgQc4ztg4P0FNMBtazGSDUDg7AN6UYpABBOW86WxARhRH4iGIGDkdf2pkpXQDscHrSAzftjwK24jae98kvc266lCkgsB+Xbzrzaa5twvu0cUzJIwGtDho3XBwFBG2433xj7e1yABTnGD2x1rzDi15acC4qLNLa806mI92C4yTndz4sdPCvlSmujiIbfht5aBZnkW1iSI82SZdMgQsCdKjffb0/eho5Al+0sDHVGCwHwhtttS/IfPPWmk3FWksbqDh8EJlkBaeMkuWJOPzeLz6/WkttfTC4uba9RXDgtDyxgtg5xjfc+mKmP9KZXBdXl6nONnBOcka1ynfpjepSqaPlMOc8sbuNZQRAYz9KlaeLMTccM4VZcNUNdXVsb0IZYxIWcg+qDpvv5jFAXN6kLJK97NLJLJjlxoY0TB6jXnAxjtuN6rl4rfNGDcSXE0jAgu0abnYYAxjt5d6795Vkja+liuZFkYCOaCNG1g4GSB0HXO2dvnWS/TW01gV8Q4TG/G5IYbBApb4YgcAEZO48snyAO9cyW11DcjkLJPGgZZDG27Z/X0z3pld8QuI7KdmtsKWCPIxK8w6iDnfAHpmglu/dQTIViZcBkDljt2Hn86v0yLSBY7S+Z192iS1KEMztIS7DUNtxtjb7U4aYh1yxOB8R6mh7DRcPJecsB5PDqA8RHzr7cbKcVfCdhkhhuFAlGrz3qq34Fw6e6jYGaIlt9LdPKgY3YAHO9XrcMDpAOrNUptCcUz1T2XsOGcPij935rkDJdnP7ZrSTXasmF3Hqa8r4JJezFRbFo4s6WNbSBmiiZHdmkAGHI+I0OdjUAhptbnY6RkDHSr4RkYC9FBzmhoANAHU56/wD2i4zoAz3269qyNC2zbD6JFAHmDiiniLoVLHbt/wC6HtQJC2ojKgZz3phE2Bobf186YCZw0cxkVSWVcfMCpkAhlUrvnBom/j5TlypKEbnyoaAq0e2cZ7bmgRZK+mHYkDqdqzMdwXlnEksckIZfA2CVPZl+VabVmM5Ph79qwV/N7rPIoXUzTBdKjdQT1/WmI1thcCRgZCC3YqMZOc015yiI5IGXwB61kOFvy4RNJKWeWQ6AeuAMZ+9ORcB4xGxzpYdBvinQWNmQs5VugG3favMf9RYxbccV5GHLnTUux8LDY5OfL9q9LUnAYtqOK8p/1RvrS44ykEpikWKPBQyaTqyds0NWLose44daJBdz8MlurkIFJiYpKFIG7AHByT0OfMdqsM1jcoySJcC4Ch01qHMLdVODhux6HtQ9nd3EDKbcvNkbyLGW1+nU9fnVsNkqyvMY+RNOwAt7mcb9wVAOfod87b1lw06UzG8SVwl22M58UYBPr8f71KGu45jOwe/eORdpFiXbV37j9qlHn+it/gQEuIopAJbdvFlzqXG46eZHzoO8u8OknIZ3w2pABoz+w2/zeksk8kj45UZLDLLjYYz+1Umca8ugfAz4mfp6EHpWq+Zm5ILmu3UyI0rpGdygYnUfU1whR5XVwwcqCSTncn0+dCy3MLqqJAUwd2RyTj69aJ4XHDNewoJnbJzgrjA/mr8k2jWwosUCRoAFVQABVEx3q0uAcZxiqZGyfKkykVhQD86PsLF58NpJ0/2nc+dC20euQqds7ZPatHwqMxty5BpVcEEHr16fU1LKGthAEbmRSeA4BVhkn606j1CLWjN00oBtg+Zz3pdEEl0EP+GBllyAAfWiYZVlk/KQPCwXfHfrWbKDonwU5gGwO+KLc6Susago237mgVYMSS2TjRt1PSibUnSxYbZByR27bVQgm1lKyuuQWxn7UyV1bTggAdN6T6zE6OwYk5JOMYFGw3UTassFwOvkaYB4w4dXOfWlcyi3eQDAz9M0Uk3j2c/+HWl3GLyJJUJbLdMHNAM6mkxG4DhlBOfMVgeLXAtrlZChDPJkk9NI3P1raPcQtCxEgGAPEdjnrXk3tpxKeXiTQW+REhyPn51VE2ba2u4wYptICRbAHvn0prw6ZZZonQ5AAP3Brz7g/ElvoyGY+EAEdK2Hs8oRZHZ8jA0jz6UCRtFTU6qANuuK8y47wvicV7cXckURikmJ5pVVZN9jnBPpXothdic6Y9ie460P7SWavw9mJIVRvnfP0pNJopOmeOcZGlSReymMnS69dJ+3fPkPnQ8NqWjkPiSJlOCcrpyCDgtgdDnqM0zuYrYzR34ZuWVK5CZWTGxVhuR0HmNx8qpaaJrgNBbGVXI1Ays6AZwFwCduuxHkNqzT4VJAIHFkUC3vg8ePCXhSQj6nP74qVdFPwuF5oxJdELIRmGZIkPnhWXUBnPX9sVKuiPRmmzykY5LOoLP1AGT5eoJ+1cs0hQgqkiHGCwG4/eireKSUGZTG8KLokDbE9x/G9c3DrCNLFmYjZUGQfLUSK1MwcWpcEqsis2PEWUjv6g0bwWz18YtzDKwEeTIuMHIBzjzBNBqitaibRoySCuOu33rrhnElsrwEKSm6lsYxnpj0qhGtuleCXfGk+lDlstntRHvMdxbgHGSM0Asml2BPTpUtFJjG3AG7EA5GAac8Mm5Xx5bQAcAZLLntWcS4zg5OB3o4XwVVYt4l3G2D9x6VBZqZ74F442wdlGo4OoGrbOTTEQrqZZRqzj4yN/tjtWThu3OomQh2O5Y9aaQXSmAGN2j17DUTjOdgT/NKhmliuxKhdSfwhggfPvRUN3qQ8s69J19NyPlWOHERCraXzJrzggDX9a+JdvLFmFGUBdhjfY5APy3ooLNy/EI4hHg9fDk79e3SuTONiuVYA4xsPn86z9t47S1WU6XV9ZOrJpnaATys7NpRSdzSoLHAuuXbEvISFGdR338jWI4nevfx3BnkKHfA1fF6YzjFX+1vFHtItMB1xj8oP+ZFY6DjRlnMeFdznwKMhR5ZqZWhrJdHxm6tLErBcRsWUxCAsc/P0oeDhPGLtCVtGDuM65iB/NN+D8GgvrxLu4jdmQ/7Kjbrtnzrf8G4c1xMQF5arkkadh361T+l6EoVs864N7D+0ELu7ywKpOcR5bP1wP5rY2fAL+GzK++8p875jyK2tlnQpwhCnSQTj60r4iZVYtzoTiTChznUtNtsKQJwuG74cQZ5FZiceHpjzH3o/jyrP7O3+qcxOkZfV6D6/wA1l+J8bFteJazAGRf9tlOABjq2TS/jXFry8BjgETQHDkTLsisAcnJAG+dj5UlJLAU2ZKzMlxw+4Ae5kiDPLC8mGd2UYkGO4wR9qotmlhW4c2miSPDO5HLJPYKCc9fLJNNpmitlt4oLiJWWaRoZSrgNjAYYUdM+QI/agLvhsXPNxJc20czNzQqynQd/iBIFQnkdgk0PDrhllveHLFMy5ZUcqD641DFSnFrwyBoySVQ5wRHdR4+e+T+tSn7SwFGWRzKNe8cTA/Gegx8XyH0FBS6IECpO5IG7H4W9cZx1q27/ABc6xIAMYBYafMf56UPDo5ggmU8sscHqR32P8VujJlszEDlvzCQoaQ6V3zjHUUKI4XPXZm2zsB5A4+1GXJDQzOrbyShiR+ZRkbn54oKSJlBdW1asZCfL/wBVS0J7LY7u4hBjQunLbTpc9D5VTJfTyEuz6SoG6jvVjN7wCNJ56D5awNvPqMdf+KoYK0QYIzENjGR1+lMVDSz4tlgsuknzU0y/qMOghmCnAypO/Ws/Z2rXbuhjRWC7DONJJG+KfNwZZLMxG7heSMlZWC+BdtmYkeFdiMjoRnGOkySKVg1zxuKEExnUfnTPhxuL2FcMoR1yAPKkfF+EW9gsfudyL2Q/E0KEqP8AtP5v06194BxG6svAYppLYHAZUJKnHb98UqTWB2+m3sbJI3GpeaehAOa09pw/Xbsyqi6hgajuKR8F4zYxQqzOqrsCrfFv6HfNGT+0N7cKicNsy0TkgXR8KqfXtjyyaltIqmwkwQWgaSW4Cso36AH61m7n2p94nntrAyKkELyvKThML1yfUlR9aVe0Mly14kN7xBJUkO5GSUIPXI267dTXFzw+Sw4KixQvInEW/EiBClUTPTHdjjv+U560lKLDyxXd3nFrmJ3kOsB3LQrhlKrpO43xnJ+1GezsOOIGIJlSc6TuQPL/ADyoBuHXSRy3HN/BtXVGdtsAkAHftkjpTK0umtHYETSh1VlMJ1rk/wB3kcZ6f/XPKpBFdN1HPFEmixYKC2nWNgCK4sPa27Sa4jiaaeOLClYEySSemBWaa4nj0heUy5OA+UcDuvr33A+1VRcRSz1GC2YRuhLNGdnHQgbbnt51h5a0aWa9fafiarKs8K25f4FLqWA7ZXNLJLq8l5sPEOL2yCPLGPWUbAGcfTBPbal9ldR3kUjFbeWNIw5VGy4J2CtHjOckDHQ9qrjsBIAYDcKQoQctsEeZCso9T1p1LorXC7MazxEuuneR42QEPvvk+mO/37UZO6XltA3EYmPKZwZC+VI+JSNsZJZh07DNKmuooIZTPNIiQzlGWRG/FxtkDOcb9enepwK8kQ3FsG1rgSxlnCgoNzjY6tic7bUKFA3YNNNcS32eShkAAVWD9O8exIHbGBvueu9G20nLkicTiCJpDqhDBmGxy2N87jGfvV78SIjdTw5Yo4gdAefbcdxjHnvnal6zQRaJf6ZAiE+Hm62Gc9SSxx9uo9KKCuji44jwSCZkuYpZZNssUSI9P7d8fepSyX2mt7WRo+XZxNnLJy0OCf8AO9Sl5l+CtF1zFDeTyC4gif4lJ0DJ9c9c0BxThdqkFpGiaQ9yiMR1w/X5VKlVBuxSB7mwt5biSBlIjR1jVVOAFGMf/aYeyns/YcUmujciQFINY0NjJH+dqlSrbYun0Ri64WbU/h2/Mzy4gFBYKTqPcnI6mh7+wtoDahI1LXkMUkjsoJDMTnTthegGRv61KlJPIhHbhYrW6uFX8RYC25ODggb777E059mEF+rx3TOwdeYSrFTkKSOnyH81KlaT0KJp+E2FtehpZolyowAFGBk71l7tmgns4c8xGLMeYAe2w+Q/n5VKlZLZfA7hUjHUvhIjiecakVhqXIGQQRj6Vo+LW/LtHvGmmluFCoryvq05TJIB6VKlKWyoiXhEI4lfRx3bF1jCt0XxZZgc7eg6YNUe1t89txCW3hiiVIpFjj2JKqMnA38yalSlETHt/ZJY8DgUubgXSLIRMiYjJ/tCqB9waytxczKixyMkq8oLhokXbfbwgVKlV0OHNxcSe6zfD+FIGXwg5J1HJzXSSySSaXdj40cYYjBbTnGOnWpUoAs4zNLHwmKWOV1eR31MGOTpXI3+v6ClFkjLO4SaZTK/LduYclT1Gf0qVKuGiJbBm4vfJO8bzc6JnwY5VDLit9Y8KsraytbyOH8Qv8JY4GoeLGN8HyzjYVKlT9MFR0d/022hnRQHZdUoAdyQunpj/wB1lfaC9mgXh2gry7iP8WFhlGJcjJHnvUqVMf8ApFcOZ3S3kNsbeGYQExq8qZYgE4ye9SpUoEf/2Q=="/>
          <p:cNvSpPr>
            <a:spLocks noChangeAspect="1" noChangeArrowheads="1"/>
          </p:cNvSpPr>
          <p:nvPr/>
        </p:nvSpPr>
        <p:spPr bwMode="auto">
          <a:xfrm>
            <a:off x="215900" y="-393700"/>
            <a:ext cx="165735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6" name="AutoShape 6" descr="data:image/jpg;base64,/9j/4AAQSkZJRgABAQAAAQABAAD/2wBDAAkGBwgHBgkIBwgKCgkLDRYPDQwMDRsUFRAWIB0iIiAdHx8kKDQsJCYxJx8fLT0tMTU3Ojo6Iys/RD84QzQ5Ojf/2wBDAQoKCg0MDRoPDxo3JR8lNzc3Nzc3Nzc3Nzc3Nzc3Nzc3Nzc3Nzc3Nzc3Nzc3Nzc3Nzc3Nzc3Nzc3Nzc3Nzc3Nzf/wAARCACEAMQDASIAAhEBAxEB/8QAHAAAAgMBAQEBAAAAAAAAAAAABAUAAwYCBwEI/8QAORAAAgEDAgQDBgUDAwUBAAAAAQIDAAQREiEFEzFBIlFhBhQycYGRI0KhscEVUvAHM9FicpLh8ST/xAAZAQADAQEBAAAAAAAAAAAAAAAAAQIDBAX/xAAgEQACAgMBAQEBAQEAAAAAAAAAAQIRITFBEgNRYXEy/9oADAMBAAIRAxEAPwDM2U80/FXS4nR1RiwCjT4vygt9T89qFnluPeUR5DLyymoo+QSe4P1q+a3FlcXEq3atII9RRVPxdic74q22aZlX3WybmswDT26s8a+We3brXnyyav8ADqXhcULSz8QkaLJLwxctHmlHbAJ8O/dqqtJ0S4gt7VVgMlxzJFwHkC9h27ZH1ri7h4lMoWSHDAsMzeA42wSG3713ZPFIyzySxEREK7QH4WyMbj5fxRkCzjXLlkcxpJMwkYqeadj38AA26YyTRNpf3dtYPLFC8TOyqodl0IMdSq/m22ztQjWYyGmGQ6iTwn4lyeu3oakbG3nfQ6m20AMpOQQN8DvuT+lDqqLsse4Es1xPclobdI9UgRdKHI6Luck/80Jdc9rxY4onMUhUoM+DHQBcfPp3xRfv9zJpih4feXiuVGY0LEbfmA/eiTecp2tpOVb3US50Mh1qcZAB33IxReB5F3EoLTMcayqJVbSxL7EhtwP1rm6uJ0EiQA4BwzOuAwHbGfSrZLaeMIDPDnOHeUADf0A/X0FNLWwilt3mvlCWQAZp3QwrgbEoMnAz+bptRZIg4Lbcrh93f3JWG3RlR2HVs+PSoI67L6AVZb8Qh0Qe+WyW0US6Yow2MDsARue/ln9KN47LZ27W0MHKFkgHJiySzHIDPnO5OwwfIeYoXhdtBf8AEV/DR7SASM4lZxsqFsYJI3On9a0u8sVUSGwt7/iEcqyJHCGE1zK5IKRKdz67bVXxWGzmu5rgCSXmyayI00oPLfqe3QAbV8E1xw235N0ze93C4uCN9CndU8hkYJ+ldJbvDCFCqqOrKGiOdAP5vmNj9KVtMqlQuRw3D5JbYgTqfixp0sd8Ed+o2phZ/wBUsof/ANs0kbOc6hjBXABJGev2qhrm4gjjtIXIYvzJdIwdR9cbYAq/hzRO00d255b+A4chySRpG3YHcnyNN6JwMuZNDa8+6vGg1tpgDRhjJ6kY2XPehl4pcJCSJJGGRIAzAZXp27Z/auJDeNrmmjm8DFUCZwPTf1zivlhBJIxku2k0EDESRgsTnbrgDJ/nbaopJDPtvPNeOeRBJJJJq1aGxvv8WBgADvnFdOjJKo5kMoVQGRcHT6Zx4qtv41igNpZRwohbLG4zv5HHTttnr1q6KzvmRBdcUgKAgwRRsYw/p02HrRtBTK4Ib6a0lQxRoVk/DkkhX4SvXJIyc+VKbuWS1g8ISYuxBUMokB6dFPTPSrrhFsrhrm6lt7nEgBWMk6R0+Lvv08801uNcHCHSxS3jypaS7aMDY9AMZx9Bmlp5KKrKW6ESyLE8JHdCxZfI4G5z1xt0NH3N7JFZxc6L3oOCuuVQhO/YDORnzJpRayS3XGTbwSO0SqXuJpDqEcaAKQFGxbsM53PSmhlLTTM8IXBHJiboGGyL02z3Oe1J4YLJd7Pe0PDbG0lg4or88TEjXAp8OBjG4wOu1SsfcSXySsHjbV5p0228vSpWmCbD5Jr621zJqAY5ADFif+nJ86Ye8yz28VwZ5goOWQjBIH5cY3P0+tEw2SqfdgojiYnXou4WZPUqDvv611NZ8iHn8T94mRQOULcIpZxuD4tt9wCPWs/QLJp+HcTKWqGzs7Z105KtjJPnVJ4nwDikjx39hDbXHTmxeBiPXoDSu14hFE+FhZI2fAWRtRcnYAeEevbfehON2sLZkgXwvuDnNbpqSBRzkd8Q9kuIaYpuAwW/E7dlKMzTlHC+RUdfv3pQizw3Xui8HFnhdysRVs/+OfrXfsl7U3PCbrk3D5g/uJ3X/kVvpPa2O9RRDENDHGs96l/JS0ErRheF8E4pxK4DyQ3TTbn8d9GMHA2Byc48gMeea06+w0ctu8UsjDWpUlToK57jHf609sXR5GZQqsp2APWndq63EXMB201S+aRPps8+i/05gkjlJu5ebjSCrFScdATWZ9quCcR4biTiQkvII8eJpDq05AAx0OPlXsCMIpGAJbxDHl3oiextuIWojuYUlQ9VcZBzTcECbR4DbsJ7ZbU20twkzGRZhjUpAA2Hy6ef0zTW29m5Le5t4JCzKCXnmwAhA/L5knYHqMd816F7ScHj4XbieytIUhyNWmPxITnvWO4vPNbxK4c81+gPl51Hitlxzo+f0vhSO0l/MZZnbU4Riq59N8j7imnDeG8JuIDAnDdMbbPIH3+ZOc1l7eB5WDTOXdjkE/Onc1/LFEnDbBy08ulbkxtvGvfodjinhDmqMXNbxS33EbW0YyBJTGHD7yEE7d8biolkLIyRXB1rMhD4xpAIGV3O57E/TzNM7iyvrewkt+GcOuxNKoE12EGqU53091U7Dfcgb5pRPY8RQQi4E0UAOnSynw9yPLrU3ZNDESW1zNDbpzuY6jwh/wDcOfhC+fyO9fL+6eGaORVE6IdSclS4z3JxsNhj0+dJ5RMzmLmPEzHKPq7DO+1MCTBEZEXUgQhGkJzv5Y67kn71HkoLjNvd2MtwIBblMlnuDr1bdMN3zj/BVdzKpNreEO05BKhfEVOT/BGBj966s1vb62UBDFoOtplVVi09MbnfOT0/t6V3ZpaCcxyXrTMknLAhg1KT3wc9MdT0/aimLoOhhvuHym4in93iczaWUgyaeiDz3OdqpmS9ubMS2dtOWUctA8hOofbt13rQ28UUTPNJdPaQRjbnSIpl8mz1G3QAYx+ldwpnRlHGLYxyKzPGkjamORhs9TjpjenaHVim2uv6ZBNDJDBq1CW5w5LE48Kj0+I9etXC4iuxKZTGAI+aJF30tjyHXbbHpRkfD7RDoYErhs4QsGJ3JICigViX3/kS24EUilBKYiNOdsb7ac1DyCTsrhhkZNUt3FE7HJVWyD6jPT5VKu4zwZZ+JzyxArG5BXS2Adh2qVSpq7BpllloSGSW6wVyULcwxrj1G25JxgDrQNxcyX8kc78xIoyWhiYYMhA8IDHqQMADNF8QlPEIobVIJUQkKZQh1u3QKAM+EDfTuDVSWd6jLHHwueIFAIRMjRs2M/lbG+Bk7U0lsLO7fiMo8EqOzLGQzF228yCfsAP03q6f3gcOF8YGS1ZtLxIgxCwHwjsfpmkk1/HHFKhlVZAw1rEc4wCANXwkjIyB96O4Hx08PaVpED28i4khk3SQg5XY+R79qKcci6c8S4fcWbJJKhTVv8WDjp0+e1NYOP2Nj7pYuTznUPjHmfOvl5cQX0T3NjljKdTRz5Xc9MbeLt3Haq5OA2l+1tcXRYtAp0BTjJyK1+UrZM9Hp1pJFGVAUrqAwc+Y70+t7bTbk2/h8OAmcg+WDXm/AbriEdslvxB1kdHIRhnOnJx9cVvuA3qzxHU2yN0Oetb8Mgy2jOga19G881YNMGCdWkHJJ6CjuWBuO9JuMQ3lxcQW8ZMVq4bnTq3iXbYAevn6UikX313Y39hdxJNHIYhiQA5KnruPOvNuMcOu77iAWKJGRdgyAYrV+y/sLa+zUXE2F3LdteYAll3kRf7c/OiordIU0RjSPTvWc9mkHWhFwX2eS2w1z43PbtTu2tIY20iNUHYqoGKvEZ3zjJ3BNWAggFgvYZNRY6s45ChvFjHnipLDEyjZSW6jFSR9DkMcjOBXaAMQcA79BSsBHf8As9wniDfjWcPMAIDqoBAPXpQUfsZaNFHDBPKmCWVnAkby2LZxtTu+ZobqOUAhVwW+X+fxRkBRbl00nwtqQ52AOBmnSYjBcZ9grmRHkW5a4C42wcqqgHC74ySO9Znh1ndwQe6JaR2VjzdEpnYmaWQnsfPI+EYHUnpXuKsJQUIGeh2xST2h4FHfwrMij3q31PCf+oqR/NTJYpDR49dJ7zNfkJGzRtmPRk6jkgZ8zjJIPSg+GzSSMwjtsSaS2pyMAjPQZxqp9fQva21xby833zmBQG3xuMt13GTgUGtpLJFbwg+7iJubIR4jIoJzsAWPXripxVDzwJjWCNBNfxS28IBUTPIcM22BgEHfPT0pcTYXEknuVxLcb41JCcn/ALSz/wCYpoIXt5ILaJreWaRyMlucz+a6QcZ2PU4HeiOPXa2vC5rOw5DXnSWZFz16BTjBI88fLHWp1hDqzp+I3EYVFjVAFHhmcBs99tY2qVl7W4umRvEQVYg4iQDNSl4SwHo0UPGHgUQ2lpbxyodZeQEy+QIK4BGC2/6eS+94vxWbiz29/Eil1GSgIUggfmJO4O+PSr7WeBgzc0tLssQ5YkCMdxhc5BwewPyoW/S4eUqY5JUQkxPIyjOVy2gnxAjJ28hVx/wXCi9UtITdziHmP+DLGobCjbOO3WuLhrXhMcUEMpYybyyTZfPUbjIx59KrAtmZFuZoIpy+wd8E56ggd/L7V8lt7csTzOfO8oIYZAAGCck4327Zxiq/0VfhYbOWC0do3yrNpQFx42BPQHY46ZOd/WtBYyGICNm8QA3rPc25urzmTbtGAAQp0onYIMEbdunU/OmySEOpVidQ2ON6qLomSH0EzAF2wcDdvKtH7Me0PDI0lDTRvowSQRsaxpuITaPBcsFQjBycZrFtZHhF1osL5za3Eg0aVzy2GW8/SuhZRk9n6htbqK7iEkLqw74OcVaW2OwxWA/0lggtOHSsLySaa5YPIZHJy2+cDt9K3FxOkSO2dugxUt0NFd0+iJtBxvjFLJEAXK7eVfbuc6FKtsTk1wsuV23AO1YyeTWKo+Rs6eB98nOD0FfCxV9sENsM+dWI3NQ5rqRCfG2MEbbdKkoqfDAAdewNSMr8L4HfI7V8U6mcBgWXcbedcIQQwVcHPnnegR1xGNZ4gTvgZOPKguHORNGNWp1VkIJznTuKNm1NaghcOM48s/SlSXEXMLKUDlgQc4ztg4P0FNMBtazGSDUDg7AN6UYpABBOW86WxARhRH4iGIGDkdf2pkpXQDscHrSAzftjwK24jae98kvc266lCkgsB+Xbzrzaa5twvu0cUzJIwGtDho3XBwFBG2433xj7e1yABTnGD2x1rzDi15acC4qLNLa806mI92C4yTndz4sdPCvlSmujiIbfht5aBZnkW1iSI82SZdMgQsCdKjffb0/eho5Al+0sDHVGCwHwhtttS/IfPPWmk3FWksbqDh8EJlkBaeMkuWJOPzeLz6/WkttfTC4uba9RXDgtDyxgtg5xjfc+mKmP9KZXBdXl6nONnBOcka1ynfpjepSqaPlMOc8sbuNZQRAYz9KlaeLMTccM4VZcNUNdXVsb0IZYxIWcg+qDpvv5jFAXN6kLJK97NLJLJjlxoY0TB6jXnAxjtuN6rl4rfNGDcSXE0jAgu0abnYYAxjt5d6795Vkja+liuZFkYCOaCNG1g4GSB0HXO2dvnWS/TW01gV8Q4TG/G5IYbBApb4YgcAEZO48snyAO9cyW11DcjkLJPGgZZDG27Z/X0z3pld8QuI7KdmtsKWCPIxK8w6iDnfAHpmglu/dQTIViZcBkDljt2Hn86v0yLSBY7S+Z192iS1KEMztIS7DUNtxtjb7U4aYh1yxOB8R6mh7DRcPJecsB5PDqA8RHzr7cbKcVfCdhkhhuFAlGrz3qq34Fw6e6jYGaIlt9LdPKgY3YAHO9XrcMDpAOrNUptCcUz1T2XsOGcPij935rkDJdnP7ZrSTXasmF3Hqa8r4JJezFRbFo4s6WNbSBmiiZHdmkAGHI+I0OdjUAhptbnY6RkDHSr4RkYC9FBzmhoANAHU56/wD2i4zoAz3269qyNC2zbD6JFAHmDiiniLoVLHbt/wC6HtQJC2ojKgZz3phE2Bobf186YCZw0cxkVSWVcfMCpkAhlUrvnBom/j5TlypKEbnyoaAq0e2cZ7bmgRZK+mHYkDqdqzMdwXlnEksckIZfA2CVPZl+VabVmM5Ph79qwV/N7rPIoXUzTBdKjdQT1/WmI1thcCRgZCC3YqMZOc015yiI5IGXwB61kOFvy4RNJKWeWQ6AeuAMZ+9ORcB4xGxzpYdBvinQWNmQs5VugG3favMf9RYxbccV5GHLnTUux8LDY5OfL9q9LUnAYtqOK8p/1RvrS44ykEpikWKPBQyaTqyds0NWLose44daJBdz8MlurkIFJiYpKFIG7AHByT0OfMdqsM1jcoySJcC4Ch01qHMLdVODhux6HtQ9nd3EDKbcvNkbyLGW1+nU9fnVsNkqyvMY+RNOwAt7mcb9wVAOfod87b1lw06UzG8SVwl22M58UYBPr8f71KGu45jOwe/eORdpFiXbV37j9qlHn+it/gQEuIopAJbdvFlzqXG46eZHzoO8u8OknIZ3w2pABoz+w2/zeksk8kj45UZLDLLjYYz+1Umca8ugfAz4mfp6EHpWq+Zm5ILmu3UyI0rpGdygYnUfU1whR5XVwwcqCSTncn0+dCy3MLqqJAUwd2RyTj69aJ4XHDNewoJnbJzgrjA/mr8k2jWwosUCRoAFVQABVEx3q0uAcZxiqZGyfKkykVhQD86PsLF58NpJ0/2nc+dC20euQqds7ZPatHwqMxty5BpVcEEHr16fU1LKGthAEbmRSeA4BVhkn606j1CLWjN00oBtg+Zz3pdEEl0EP+GBllyAAfWiYZVlk/KQPCwXfHfrWbKDonwU5gGwO+KLc6Susago237mgVYMSS2TjRt1PSibUnSxYbZByR27bVQgm1lKyuuQWxn7UyV1bTggAdN6T6zE6OwYk5JOMYFGw3UTassFwOvkaYB4w4dXOfWlcyi3eQDAz9M0Uk3j2c/+HWl3GLyJJUJbLdMHNAM6mkxG4DhlBOfMVgeLXAtrlZChDPJkk9NI3P1raPcQtCxEgGAPEdjnrXk3tpxKeXiTQW+REhyPn51VE2ba2u4wYptICRbAHvn0prw6ZZZonQ5AAP3Brz7g/ElvoyGY+EAEdK2Hs8oRZHZ8jA0jz6UCRtFTU6qANuuK8y47wvicV7cXckURikmJ5pVVZN9jnBPpXothdic6Y9ie460P7SWavw9mJIVRvnfP0pNJopOmeOcZGlSReymMnS69dJ+3fPkPnQ8NqWjkPiSJlOCcrpyCDgtgdDnqM0zuYrYzR34ZuWVK5CZWTGxVhuR0HmNx8qpaaJrgNBbGVXI1Ays6AZwFwCduuxHkNqzT4VJAIHFkUC3vg8ePCXhSQj6nP74qVdFPwuF5oxJdELIRmGZIkPnhWXUBnPX9sVKuiPRmmzykY5LOoLP1AGT5eoJ+1cs0hQgqkiHGCwG4/eireKSUGZTG8KLokDbE9x/G9c3DrCNLFmYjZUGQfLUSK1MwcWpcEqsis2PEWUjv6g0bwWz18YtzDKwEeTIuMHIBzjzBNBqitaibRoySCuOu33rrhnElsrwEKSm6lsYxnpj0qhGtuleCXfGk+lDlstntRHvMdxbgHGSM0Asml2BPTpUtFJjG3AG7EA5GAac8Mm5Xx5bQAcAZLLntWcS4zg5OB3o4XwVVYt4l3G2D9x6VBZqZ74F442wdlGo4OoGrbOTTEQrqZZRqzj4yN/tjtWThu3OomQh2O5Y9aaQXSmAGN2j17DUTjOdgT/NKhmliuxKhdSfwhggfPvRUN3qQ8s69J19NyPlWOHERCraXzJrzggDX9a+JdvLFmFGUBdhjfY5APy3ooLNy/EI4hHg9fDk79e3SuTONiuVYA4xsPn86z9t47S1WU6XV9ZOrJpnaATys7NpRSdzSoLHAuuXbEvISFGdR338jWI4nevfx3BnkKHfA1fF6YzjFX+1vFHtItMB1xj8oP+ZFY6DjRlnMeFdznwKMhR5ZqZWhrJdHxm6tLErBcRsWUxCAsc/P0oeDhPGLtCVtGDuM65iB/NN+D8GgvrxLu4jdmQ/7Kjbrtnzrf8G4c1xMQF5arkkadh361T+l6EoVs864N7D+0ELu7ywKpOcR5bP1wP5rY2fAL+GzK++8p875jyK2tlnQpwhCnSQTj60r4iZVYtzoTiTChznUtNtsKQJwuG74cQZ5FZiceHpjzH3o/jyrP7O3+qcxOkZfV6D6/wA1l+J8bFteJazAGRf9tlOABjq2TS/jXFry8BjgETQHDkTLsisAcnJAG+dj5UlJLAU2ZKzMlxw+4Ae5kiDPLC8mGd2UYkGO4wR9qotmlhW4c2miSPDO5HLJPYKCc9fLJNNpmitlt4oLiJWWaRoZSrgNjAYYUdM+QI/agLvhsXPNxJc20czNzQqynQd/iBIFQnkdgk0PDrhllveHLFMy5ZUcqD641DFSnFrwyBoySVQ5wRHdR4+e+T+tSn7SwFGWRzKNe8cTA/Gegx8XyH0FBS6IECpO5IG7H4W9cZx1q27/ABc6xIAMYBYafMf56UPDo5ggmU8sscHqR32P8VujJlszEDlvzCQoaQ6V3zjHUUKI4XPXZm2zsB5A4+1GXJDQzOrbyShiR+ZRkbn54oKSJlBdW1asZCfL/wBVS0J7LY7u4hBjQunLbTpc9D5VTJfTyEuz6SoG6jvVjN7wCNJ56D5awNvPqMdf+KoYK0QYIzENjGR1+lMVDSz4tlgsuknzU0y/qMOghmCnAypO/Ws/Z2rXbuhjRWC7DONJJG+KfNwZZLMxG7heSMlZWC+BdtmYkeFdiMjoRnGOkySKVg1zxuKEExnUfnTPhxuL2FcMoR1yAPKkfF+EW9gsfudyL2Q/E0KEqP8AtP5v06194BxG6svAYppLYHAZUJKnHb98UqTWB2+m3sbJI3GpeaehAOa09pw/Xbsyqi6hgajuKR8F4zYxQqzOqrsCrfFv6HfNGT+0N7cKicNsy0TkgXR8KqfXtjyyaltIqmwkwQWgaSW4Cso36AH61m7n2p94nntrAyKkELyvKThML1yfUlR9aVe0Mly14kN7xBJUkO5GSUIPXI267dTXFzw+Sw4KixQvInEW/EiBClUTPTHdjjv+U560lKLDyxXd3nFrmJ3kOsB3LQrhlKrpO43xnJ+1GezsOOIGIJlSc6TuQPL/ADyoBuHXSRy3HN/BtXVGdtsAkAHftkjpTK0umtHYETSh1VlMJ1rk/wB3kcZ6f/XPKpBFdN1HPFEmixYKC2nWNgCK4sPa27Sa4jiaaeOLClYEySSemBWaa4nj0heUy5OA+UcDuvr33A+1VRcRSz1GC2YRuhLNGdnHQgbbnt51h5a0aWa9fafiarKs8K25f4FLqWA7ZXNLJLq8l5sPEOL2yCPLGPWUbAGcfTBPbal9ldR3kUjFbeWNIw5VGy4J2CtHjOckDHQ9qrjsBIAYDcKQoQctsEeZCso9T1p1LorXC7MazxEuuneR42QEPvvk+mO/37UZO6XltA3EYmPKZwZC+VI+JSNsZJZh07DNKmuooIZTPNIiQzlGWRG/FxtkDOcb9enepwK8kQ3FsG1rgSxlnCgoNzjY6tic7bUKFA3YNNNcS32eShkAAVWD9O8exIHbGBvueu9G20nLkicTiCJpDqhDBmGxy2N87jGfvV78SIjdTw5Yo4gdAefbcdxjHnvnal6zQRaJf6ZAiE+Hm62Gc9SSxx9uo9KKCuji44jwSCZkuYpZZNssUSI9P7d8fepSyX2mt7WRo+XZxNnLJy0OCf8AO9Sl5l+CtF1zFDeTyC4gif4lJ0DJ9c9c0BxThdqkFpGiaQ9yiMR1w/X5VKlVBuxSB7mwt5biSBlIjR1jVVOAFGMf/aYeyns/YcUmujciQFINY0NjJH+dqlSrbYun0Ri64WbU/h2/Mzy4gFBYKTqPcnI6mh7+wtoDahI1LXkMUkjsoJDMTnTthegGRv61KlJPIhHbhYrW6uFX8RYC25ODggb777E059mEF+rx3TOwdeYSrFTkKSOnyH81KlaT0KJp+E2FtehpZolyowAFGBk71l7tmgns4c8xGLMeYAe2w+Q/n5VKlZLZfA7hUjHUvhIjiecakVhqXIGQQRj6Vo+LW/LtHvGmmluFCoryvq05TJIB6VKlKWyoiXhEI4lfRx3bF1jCt0XxZZgc7eg6YNUe1t89txCW3hiiVIpFjj2JKqMnA38yalSlETHt/ZJY8DgUubgXSLIRMiYjJ/tCqB9waytxczKixyMkq8oLhokXbfbwgVKlV0OHNxcSe6zfD+FIGXwg5J1HJzXSSySSaXdj40cYYjBbTnGOnWpUoAs4zNLHwmKWOV1eR31MGOTpXI3+v6ClFkjLO4SaZTK/LduYclT1Gf0qVKuGiJbBm4vfJO8bzc6JnwY5VDLit9Y8KsraytbyOH8Qv8JY4GoeLGN8HyzjYVKlT9MFR0d/022hnRQHZdUoAdyQunpj/wB1lfaC9mgXh2gry7iP8WFhlGJcjJHnvUqVMf8ApFcOZ3S3kNsbeGYQExq8qZYgE4ye9SpUoEf/2Q=="/>
          <p:cNvSpPr>
            <a:spLocks noChangeAspect="1" noChangeArrowheads="1"/>
          </p:cNvSpPr>
          <p:nvPr/>
        </p:nvSpPr>
        <p:spPr bwMode="auto">
          <a:xfrm>
            <a:off x="368300" y="-241300"/>
            <a:ext cx="165735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26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63512"/>
            <a:ext cx="1994520" cy="199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429000"/>
            <a:ext cx="4330700" cy="2879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340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556792"/>
            <a:ext cx="72728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FFFF00"/>
                </a:solidFill>
              </a:rPr>
              <a:t>1 </a:t>
            </a:r>
            <a:r>
              <a:rPr lang="nl-NL" sz="2400" dirty="0" err="1" smtClean="0">
                <a:solidFill>
                  <a:srgbClr val="FFFF00"/>
                </a:solidFill>
              </a:rPr>
              <a:t>Korinthe</a:t>
            </a:r>
            <a:r>
              <a:rPr lang="nl-NL" sz="2400" dirty="0" smtClean="0">
                <a:solidFill>
                  <a:srgbClr val="FFFF00"/>
                </a:solidFill>
              </a:rPr>
              <a:t> 15:20-24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Maar </a:t>
            </a:r>
            <a:r>
              <a:rPr lang="nl-NL" sz="2400" dirty="0">
                <a:solidFill>
                  <a:srgbClr val="FFFF00"/>
                </a:solidFill>
              </a:rPr>
              <a:t>nu, Christus is opgewekt uit de doden, </a:t>
            </a:r>
            <a:r>
              <a:rPr lang="nl-NL" sz="2400" i="1" dirty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is de </a:t>
            </a:r>
            <a:r>
              <a:rPr lang="nl-NL" sz="2800" b="1" dirty="0">
                <a:solidFill>
                  <a:srgbClr val="FFFF00"/>
                </a:solidFill>
              </a:rPr>
              <a:t>Eersteling</a:t>
            </a:r>
            <a:r>
              <a:rPr lang="nl-NL" sz="2400" dirty="0">
                <a:solidFill>
                  <a:srgbClr val="FFFF00"/>
                </a:solidFill>
              </a:rPr>
              <a:t> geworden </a:t>
            </a:r>
            <a:r>
              <a:rPr lang="nl-NL" sz="2400" dirty="0" err="1">
                <a:solidFill>
                  <a:srgbClr val="FFFF00"/>
                </a:solidFill>
              </a:rPr>
              <a:t>dergenen</a:t>
            </a:r>
            <a:r>
              <a:rPr lang="nl-NL" sz="2400" dirty="0">
                <a:solidFill>
                  <a:srgbClr val="FFFF00"/>
                </a:solidFill>
              </a:rPr>
              <a:t>, die ontslapen zijn. </a:t>
            </a:r>
            <a:r>
              <a:rPr lang="nl-NL" sz="2400" dirty="0" smtClean="0">
                <a:solidFill>
                  <a:srgbClr val="FFFF00"/>
                </a:solidFill>
              </a:rPr>
              <a:t>Want </a:t>
            </a:r>
            <a:r>
              <a:rPr lang="nl-NL" sz="2400" dirty="0">
                <a:solidFill>
                  <a:srgbClr val="FFFF00"/>
                </a:solidFill>
              </a:rPr>
              <a:t>dewijl de dood door een mens is, zo is ook de opstanding der doden door een Mens. </a:t>
            </a:r>
            <a:r>
              <a:rPr lang="nl-NL" sz="2400" dirty="0" smtClean="0">
                <a:solidFill>
                  <a:srgbClr val="FFFF00"/>
                </a:solidFill>
              </a:rPr>
              <a:t>Want </a:t>
            </a:r>
            <a:r>
              <a:rPr lang="nl-NL" sz="2400" dirty="0">
                <a:solidFill>
                  <a:srgbClr val="FFFF00"/>
                </a:solidFill>
              </a:rPr>
              <a:t>gelijk zij allen in Adam sterven, alzo zullen zij ook in Christus allen levend gemaakt worden. </a:t>
            </a:r>
            <a:r>
              <a:rPr lang="nl-NL" sz="2400" dirty="0" smtClean="0">
                <a:solidFill>
                  <a:srgbClr val="FFFF00"/>
                </a:solidFill>
              </a:rPr>
              <a:t>Maar </a:t>
            </a:r>
            <a:r>
              <a:rPr lang="nl-NL" sz="2400" dirty="0">
                <a:solidFill>
                  <a:srgbClr val="FFFF00"/>
                </a:solidFill>
              </a:rPr>
              <a:t>een iegelijk in zijn orde: de </a:t>
            </a:r>
            <a:r>
              <a:rPr lang="nl-NL" sz="2800" b="1" dirty="0">
                <a:solidFill>
                  <a:srgbClr val="FFFF00"/>
                </a:solidFill>
              </a:rPr>
              <a:t>E</a:t>
            </a:r>
            <a:r>
              <a:rPr lang="nl-NL" sz="2800" b="1" dirty="0" smtClean="0">
                <a:solidFill>
                  <a:srgbClr val="FFFF00"/>
                </a:solidFill>
              </a:rPr>
              <a:t>ersteling</a:t>
            </a:r>
            <a:r>
              <a:rPr lang="nl-NL" sz="2400" dirty="0" smtClean="0">
                <a:solidFill>
                  <a:srgbClr val="FFFF00"/>
                </a:solidFill>
              </a:rPr>
              <a:t> </a:t>
            </a:r>
            <a:r>
              <a:rPr lang="nl-NL" sz="2400" dirty="0">
                <a:solidFill>
                  <a:srgbClr val="FFFF00"/>
                </a:solidFill>
              </a:rPr>
              <a:t>Christus, daarna die van Christus zijn, in Zijn toekomst. </a:t>
            </a:r>
            <a:r>
              <a:rPr lang="nl-NL" sz="2400" dirty="0" smtClean="0">
                <a:solidFill>
                  <a:srgbClr val="FFFF00"/>
                </a:solidFill>
              </a:rPr>
              <a:t>Daarna </a:t>
            </a:r>
            <a:r>
              <a:rPr lang="nl-NL" sz="2400" dirty="0">
                <a:solidFill>
                  <a:srgbClr val="FFFF00"/>
                </a:solidFill>
              </a:rPr>
              <a:t>zal het einde zijn, wanneer Hij het Koninkrijk aan God en den Vader zal overgegeven hebben; wanneer Hij zal te niet gedaan hebben alle heerschappij, en alle macht en kracht.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52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Eerstgeborene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899592" y="2602742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Het Hebreeuwse woord voor eerstgeborene is nauw verwant aan dat voor ‘eersteling.’ 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7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vak 7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970761" y="3789040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>
                <a:solidFill>
                  <a:srgbClr val="FFFF00"/>
                </a:solidFill>
              </a:rPr>
              <a:t>b</a:t>
            </a:r>
            <a:r>
              <a:rPr lang="nl-NL" sz="2400" dirty="0" err="1" smtClean="0">
                <a:solidFill>
                  <a:srgbClr val="FFFF00"/>
                </a:solidFill>
              </a:rPr>
              <a:t>ikkoer</a:t>
            </a:r>
            <a:r>
              <a:rPr lang="nl-NL" sz="2400" dirty="0" smtClean="0">
                <a:solidFill>
                  <a:srgbClr val="FFFF00"/>
                </a:solidFill>
              </a:rPr>
              <a:t>	-	eersteling</a:t>
            </a:r>
            <a:r>
              <a:rPr lang="nl-NL" sz="2400" dirty="0" smtClean="0">
                <a:solidFill>
                  <a:srgbClr val="FFFF00"/>
                </a:solidFill>
              </a:rPr>
              <a:t/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err="1" smtClean="0">
                <a:solidFill>
                  <a:srgbClr val="FFFF00"/>
                </a:solidFill>
              </a:rPr>
              <a:t>bechoor</a:t>
            </a:r>
            <a:r>
              <a:rPr lang="nl-NL" sz="2400" dirty="0" smtClean="0">
                <a:solidFill>
                  <a:srgbClr val="FFFF00"/>
                </a:solidFill>
              </a:rPr>
              <a:t>	-	eerstgeborene</a:t>
            </a:r>
            <a:endParaRPr lang="nl-NL" sz="2400" dirty="0" smtClean="0">
              <a:solidFill>
                <a:srgbClr val="FFFF00"/>
              </a:solidFill>
            </a:endParaRPr>
          </a:p>
          <a:p>
            <a:r>
              <a:rPr lang="nl-NL" sz="2400" dirty="0" err="1">
                <a:solidFill>
                  <a:srgbClr val="FFFF00"/>
                </a:solidFill>
              </a:rPr>
              <a:t>b</a:t>
            </a:r>
            <a:r>
              <a:rPr lang="nl-NL" sz="2400" dirty="0" err="1" smtClean="0">
                <a:solidFill>
                  <a:srgbClr val="FFFF00"/>
                </a:solidFill>
              </a:rPr>
              <a:t>achar</a:t>
            </a:r>
            <a:r>
              <a:rPr lang="nl-NL" sz="2400" dirty="0" smtClean="0">
                <a:solidFill>
                  <a:srgbClr val="FFFF00"/>
                </a:solidFill>
              </a:rPr>
              <a:t>	-	het werkwoord waar beide van 			zijn afgeleid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60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Eerstgeborene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899592" y="260274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eerstgeborene van de HEERE was in Egypte.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891929" y="3356338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FFFF00"/>
                </a:solidFill>
              </a:rPr>
              <a:t>Exodus </a:t>
            </a:r>
            <a:r>
              <a:rPr lang="nl-NL" sz="2400" dirty="0" smtClean="0">
                <a:solidFill>
                  <a:srgbClr val="FFFF00"/>
                </a:solidFill>
              </a:rPr>
              <a:t>4:22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Dan </a:t>
            </a:r>
            <a:r>
              <a:rPr lang="nl-NL" sz="2400" dirty="0">
                <a:solidFill>
                  <a:srgbClr val="FFFF00"/>
                </a:solidFill>
              </a:rPr>
              <a:t>zult gij tot Farao zeggen: Alzo zegt de HEERE: Mijn zoon, Mijn eerstgeborene, is </a:t>
            </a:r>
            <a:r>
              <a:rPr lang="nl-NL" sz="2400" dirty="0" smtClean="0">
                <a:solidFill>
                  <a:srgbClr val="FFFF00"/>
                </a:solidFill>
              </a:rPr>
              <a:t>Israël</a:t>
            </a:r>
            <a:r>
              <a:rPr lang="nl-NL" sz="2400" dirty="0">
                <a:solidFill>
                  <a:srgbClr val="FFFF00"/>
                </a:solidFill>
              </a:rPr>
              <a:t>. </a:t>
            </a:r>
          </a:p>
        </p:txBody>
      </p:sp>
      <p:pic>
        <p:nvPicPr>
          <p:cNvPr id="8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50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Eerstgeborene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899592" y="2602742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eerstgeborene der Egyptenaren in ruil voor Gods eerstgeborene.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891929" y="3717032"/>
            <a:ext cx="7272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FFFF00"/>
                </a:solidFill>
              </a:rPr>
              <a:t>Exodus </a:t>
            </a:r>
            <a:r>
              <a:rPr lang="nl-NL" sz="2400" dirty="0" smtClean="0">
                <a:solidFill>
                  <a:srgbClr val="FFFF00"/>
                </a:solidFill>
              </a:rPr>
              <a:t>4:23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Ik heb tot u gezegd: Laat Mijn zoon trekken, dat hij Mij </a:t>
            </a:r>
            <a:r>
              <a:rPr lang="nl-NL" sz="2400" dirty="0" err="1" smtClean="0">
                <a:solidFill>
                  <a:srgbClr val="FFFF00"/>
                </a:solidFill>
              </a:rPr>
              <a:t>diene</a:t>
            </a:r>
            <a:r>
              <a:rPr lang="nl-NL" sz="2400" dirty="0" smtClean="0">
                <a:solidFill>
                  <a:srgbClr val="FFFF00"/>
                </a:solidFill>
              </a:rPr>
              <a:t>! </a:t>
            </a:r>
            <a:r>
              <a:rPr lang="nl-NL" sz="2400" dirty="0">
                <a:solidFill>
                  <a:srgbClr val="FFFF00"/>
                </a:solidFill>
              </a:rPr>
              <a:t>maar gij hebt geweigerd hem te laten trekken; zie, Ik zal uw zoon, uw eerstgeborene </a:t>
            </a:r>
            <a:r>
              <a:rPr lang="nl-NL" sz="2400" dirty="0" smtClean="0">
                <a:solidFill>
                  <a:srgbClr val="FFFF00"/>
                </a:solidFill>
              </a:rPr>
              <a:t>doden!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8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82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Eerstgeborene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Pesach: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Het lam stierf.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De eerstgeborene in Israël bleef leven.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951614" y="4061649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Pesach: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Het </a:t>
            </a:r>
            <a:r>
              <a:rPr lang="nl-NL" sz="2400" dirty="0">
                <a:solidFill>
                  <a:srgbClr val="FFFF00"/>
                </a:solidFill>
              </a:rPr>
              <a:t>L</a:t>
            </a:r>
            <a:r>
              <a:rPr lang="nl-NL" sz="2400" dirty="0" smtClean="0">
                <a:solidFill>
                  <a:srgbClr val="FFFF00"/>
                </a:solidFill>
              </a:rPr>
              <a:t>am </a:t>
            </a:r>
            <a:r>
              <a:rPr lang="nl-NL" sz="2400" dirty="0" smtClean="0">
                <a:solidFill>
                  <a:srgbClr val="FFFF00"/>
                </a:solidFill>
              </a:rPr>
              <a:t>stierf.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Gods eerstgeborene, Israël, bleef leven.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56170" y="558924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dood van het </a:t>
            </a:r>
            <a:r>
              <a:rPr lang="nl-NL" sz="2400" dirty="0" smtClean="0">
                <a:solidFill>
                  <a:srgbClr val="FFFF00"/>
                </a:solidFill>
              </a:rPr>
              <a:t>lam </a:t>
            </a:r>
            <a:r>
              <a:rPr lang="nl-NL" sz="2400" dirty="0" smtClean="0">
                <a:solidFill>
                  <a:srgbClr val="FFFF00"/>
                </a:solidFill>
              </a:rPr>
              <a:t>was de dood van de eerstgeborene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98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Eerstgeborene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In </a:t>
            </a:r>
            <a:r>
              <a:rPr lang="nl-NL" sz="2400" dirty="0" err="1" smtClean="0">
                <a:solidFill>
                  <a:srgbClr val="FFFF00"/>
                </a:solidFill>
              </a:rPr>
              <a:t>Jom</a:t>
            </a:r>
            <a:r>
              <a:rPr lang="nl-NL" sz="2400" dirty="0" smtClean="0">
                <a:solidFill>
                  <a:srgbClr val="FFFF00"/>
                </a:solidFill>
              </a:rPr>
              <a:t> </a:t>
            </a:r>
            <a:r>
              <a:rPr lang="nl-NL" sz="2400" dirty="0" err="1" smtClean="0">
                <a:solidFill>
                  <a:srgbClr val="FFFF00"/>
                </a:solidFill>
              </a:rPr>
              <a:t>Habikkoriem</a:t>
            </a:r>
            <a:r>
              <a:rPr lang="nl-NL" sz="2400" dirty="0" smtClean="0">
                <a:solidFill>
                  <a:srgbClr val="FFFF00"/>
                </a:solidFill>
              </a:rPr>
              <a:t>, de ‘opstanding’ van de Eerstgeborene.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89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Eerstgeborene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Hebreeën 1:5, 6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Want tot wie van de engelen heeft Hij ooit gezegd: Gij zijt Mijn Zoon, heden heb Ik u gegenereerd? En wederom: Ik zal Hem tot een Vader zijn, en Hij zal Mij tot een Zoon zijn. En als Hij wederom de Eerstgeborene inbrengt in de wereld, zegt Hij: En dat alle engelen Gods Hem aanbidden.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21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dag na de </a:t>
            </a:r>
            <a:r>
              <a:rPr lang="nl-NL" sz="2400" dirty="0" err="1" smtClean="0">
                <a:solidFill>
                  <a:srgbClr val="FFFF00"/>
                </a:solidFill>
              </a:rPr>
              <a:t>sabbath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Iom </a:t>
            </a:r>
            <a:r>
              <a:rPr lang="nl-NL" sz="2400" dirty="0" err="1" smtClean="0">
                <a:solidFill>
                  <a:srgbClr val="FFFF00"/>
                </a:solidFill>
              </a:rPr>
              <a:t>Habbikoeriem</a:t>
            </a:r>
            <a:r>
              <a:rPr lang="nl-NL" sz="2400" dirty="0" smtClean="0">
                <a:solidFill>
                  <a:srgbClr val="FFFF00"/>
                </a:solidFill>
              </a:rPr>
              <a:t> markeert een nieuw begin.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88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Reshiet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Genesis 1:1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In den beginne schiep God den hemel en de aarde.</a:t>
            </a: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97538" y="3861048"/>
            <a:ext cx="7606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‘In </a:t>
            </a:r>
            <a:r>
              <a:rPr lang="nl-NL" sz="2400" dirty="0">
                <a:solidFill>
                  <a:srgbClr val="FFFF00"/>
                </a:solidFill>
              </a:rPr>
              <a:t>den </a:t>
            </a:r>
            <a:r>
              <a:rPr lang="nl-NL" sz="2400" dirty="0" smtClean="0">
                <a:solidFill>
                  <a:srgbClr val="FFFF00"/>
                </a:solidFill>
              </a:rPr>
              <a:t>beginne’ is een verwijzing naar Christus Jezus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28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Reshiet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Genesis 1:1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In den beginne schiep God den hemel en de aarde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Een verwijzing naar de Heere Jezus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55383" y="4258152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Openbaring 1:8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Ik ben de Alfa en de Omega, het Begin en het Einde, zegt de Heere, Die is, en Die was, en Die komen zal, de Almachtige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66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voorjaarsfeesten</a:t>
            </a:r>
            <a:r>
              <a:rPr lang="nl-NL" sz="2400" dirty="0" smtClean="0">
                <a:solidFill>
                  <a:srgbClr val="FFFF00"/>
                </a:solidFill>
              </a:rPr>
              <a:t>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952381" y="2738553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1.	Pesach			Pascha, Pasen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52380" y="3501006"/>
            <a:ext cx="8084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	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Matsoot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		Ongezuurde broden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69911" y="4221088"/>
            <a:ext cx="8066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3.	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Jom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habbikoeriem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	Dag der eerstelingen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86686" y="4947784"/>
            <a:ext cx="8049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4.	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Sjevoeoot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		Wekenfeest, Pinksteren		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53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Reshiet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Genesis 1:1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In den beginne schiep God den hemel en de aarde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Een verwijzing naar de Heere Jezus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55383" y="4258152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Openbaring 3:14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Dit zegt de Amen, de getrouwe en waarachtige getuige, het begin der schepping Gods:</a:t>
            </a:r>
          </a:p>
        </p:txBody>
      </p:sp>
    </p:spTree>
    <p:extLst>
      <p:ext uri="{BB962C8B-B14F-4D97-AF65-F5344CB8AC3E}">
        <p14:creationId xmlns:p14="http://schemas.microsoft.com/office/powerpoint/2010/main" val="114181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Reshiet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Genesis 1:1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In den beginne schiep God den hemel en de aarde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Een verwijzing naar de Heere Jezus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55383" y="4258152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Openbaring 22:13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Ik ben de Alfa, en de Omega, het Begin en het Einde; de Eerste en de Laatste.</a:t>
            </a:r>
          </a:p>
        </p:txBody>
      </p:sp>
    </p:spTree>
    <p:extLst>
      <p:ext uri="{BB962C8B-B14F-4D97-AF65-F5344CB8AC3E}">
        <p14:creationId xmlns:p14="http://schemas.microsoft.com/office/powerpoint/2010/main" val="397320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Reshiet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Genesis 1:1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In den beginne schiep God den hemel en de aarde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Een verwijzing naar de Heere Jezus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55383" y="425815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Een nauw verband met Eerstgeborene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55383" y="4941168"/>
            <a:ext cx="8147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Kolossenzen</a:t>
            </a:r>
            <a:r>
              <a:rPr lang="nl-NL" sz="2400" dirty="0" smtClean="0">
                <a:solidFill>
                  <a:srgbClr val="FFFF00"/>
                </a:solidFill>
              </a:rPr>
              <a:t> 1:15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Dewelke </a:t>
            </a:r>
            <a:r>
              <a:rPr lang="nl-NL" sz="2400" dirty="0">
                <a:solidFill>
                  <a:srgbClr val="FFFF00"/>
                </a:solidFill>
              </a:rPr>
              <a:t>het Beeld is des </a:t>
            </a:r>
            <a:r>
              <a:rPr lang="nl-NL" sz="2400" dirty="0" err="1">
                <a:solidFill>
                  <a:srgbClr val="FFFF00"/>
                </a:solidFill>
              </a:rPr>
              <a:t>onzienlijken</a:t>
            </a:r>
            <a:r>
              <a:rPr lang="nl-NL" sz="2400" dirty="0">
                <a:solidFill>
                  <a:srgbClr val="FFFF00"/>
                </a:solidFill>
              </a:rPr>
              <a:t> Gods, de Eerstgeborene aller </a:t>
            </a:r>
            <a:r>
              <a:rPr lang="nl-NL" sz="2400" dirty="0" err="1">
                <a:solidFill>
                  <a:srgbClr val="FFFF00"/>
                </a:solidFill>
              </a:rPr>
              <a:t>kreaturen</a:t>
            </a:r>
            <a:r>
              <a:rPr lang="nl-NL" sz="2400" dirty="0" smtClean="0">
                <a:solidFill>
                  <a:srgbClr val="FFFF00"/>
                </a:solidFill>
              </a:rPr>
              <a:t>. [van de gehele schepping]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04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85302" y="1276932"/>
            <a:ext cx="7272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Kolossenzen</a:t>
            </a:r>
            <a:r>
              <a:rPr lang="nl-NL" sz="2400" dirty="0" smtClean="0">
                <a:solidFill>
                  <a:srgbClr val="FFFF00"/>
                </a:solidFill>
              </a:rPr>
              <a:t> 1:14-20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In </a:t>
            </a:r>
            <a:r>
              <a:rPr lang="nl-NL" sz="2400" dirty="0" err="1">
                <a:solidFill>
                  <a:srgbClr val="FFFF00"/>
                </a:solidFill>
              </a:rPr>
              <a:t>Denwelken</a:t>
            </a:r>
            <a:r>
              <a:rPr lang="nl-NL" sz="2400" dirty="0">
                <a:solidFill>
                  <a:srgbClr val="FFFF00"/>
                </a:solidFill>
              </a:rPr>
              <a:t> wij de verlossing hebben door Zijn bloed, </a:t>
            </a:r>
            <a:r>
              <a:rPr lang="nl-NL" sz="2400" i="1" dirty="0">
                <a:solidFill>
                  <a:srgbClr val="FFFF00"/>
                </a:solidFill>
              </a:rPr>
              <a:t>namelijk </a:t>
            </a:r>
            <a:r>
              <a:rPr lang="nl-NL" sz="2400" dirty="0">
                <a:solidFill>
                  <a:srgbClr val="FFFF00"/>
                </a:solidFill>
              </a:rPr>
              <a:t>de vergeving der zonden; </a:t>
            </a:r>
            <a:r>
              <a:rPr lang="nl-NL" sz="2400" dirty="0" smtClean="0">
                <a:solidFill>
                  <a:srgbClr val="FFFF00"/>
                </a:solidFill>
              </a:rPr>
              <a:t>Dewelke </a:t>
            </a:r>
            <a:r>
              <a:rPr lang="nl-NL" sz="2400" dirty="0">
                <a:solidFill>
                  <a:srgbClr val="FFFF00"/>
                </a:solidFill>
              </a:rPr>
              <a:t>het Beeld is des </a:t>
            </a:r>
            <a:r>
              <a:rPr lang="nl-NL" sz="2400" dirty="0" err="1">
                <a:solidFill>
                  <a:srgbClr val="FFFF00"/>
                </a:solidFill>
              </a:rPr>
              <a:t>onzienlijken</a:t>
            </a:r>
            <a:r>
              <a:rPr lang="nl-NL" sz="2400" dirty="0">
                <a:solidFill>
                  <a:srgbClr val="FFFF00"/>
                </a:solidFill>
              </a:rPr>
              <a:t> Gods, de </a:t>
            </a:r>
            <a:r>
              <a:rPr lang="nl-NL" sz="2400" b="1" dirty="0">
                <a:solidFill>
                  <a:srgbClr val="92D050"/>
                </a:solidFill>
              </a:rPr>
              <a:t>Eerstgeborene</a:t>
            </a:r>
            <a:r>
              <a:rPr lang="nl-NL" sz="2400" dirty="0">
                <a:solidFill>
                  <a:srgbClr val="FFFF00"/>
                </a:solidFill>
              </a:rPr>
              <a:t> aller </a:t>
            </a:r>
            <a:r>
              <a:rPr lang="nl-NL" sz="2400" dirty="0" err="1">
                <a:solidFill>
                  <a:srgbClr val="FFFF00"/>
                </a:solidFill>
              </a:rPr>
              <a:t>kreaturen</a:t>
            </a:r>
            <a:r>
              <a:rPr lang="nl-NL" sz="2400" dirty="0">
                <a:solidFill>
                  <a:srgbClr val="FFFF00"/>
                </a:solidFill>
              </a:rPr>
              <a:t>. </a:t>
            </a:r>
            <a:r>
              <a:rPr lang="nl-NL" sz="2400" dirty="0" smtClean="0">
                <a:solidFill>
                  <a:srgbClr val="FFFF00"/>
                </a:solidFill>
              </a:rPr>
              <a:t>Want </a:t>
            </a:r>
            <a:r>
              <a:rPr lang="nl-NL" sz="2400" dirty="0">
                <a:solidFill>
                  <a:srgbClr val="FFFF00"/>
                </a:solidFill>
              </a:rPr>
              <a:t>door </a:t>
            </a:r>
            <a:r>
              <a:rPr lang="nl-NL" sz="2400" dirty="0" smtClean="0">
                <a:solidFill>
                  <a:srgbClr val="FFFF00"/>
                </a:solidFill>
              </a:rPr>
              <a:t>[in] Hem </a:t>
            </a:r>
            <a:r>
              <a:rPr lang="nl-NL" sz="2400" dirty="0">
                <a:solidFill>
                  <a:srgbClr val="FFFF00"/>
                </a:solidFill>
              </a:rPr>
              <a:t>zijn alle dingen geschapen, die in de hemelen en die op de aarde zijn, die zienlijk en die onzienlijk zijn, hetzij tronen, hetzij heerschappijen, hetzij overheden, hetzij machten; alle dingen zijn door Hem en tot Hem </a:t>
            </a:r>
            <a:r>
              <a:rPr lang="nl-NL" sz="2400" dirty="0" smtClean="0">
                <a:solidFill>
                  <a:srgbClr val="FFFF00"/>
                </a:solidFill>
              </a:rPr>
              <a:t>geschapen. En </a:t>
            </a:r>
            <a:r>
              <a:rPr lang="nl-NL" sz="2400" dirty="0">
                <a:solidFill>
                  <a:srgbClr val="FFFF00"/>
                </a:solidFill>
              </a:rPr>
              <a:t>Hij is voor alle dingen, en alle dingen bestaan te </a:t>
            </a:r>
            <a:r>
              <a:rPr lang="nl-NL" sz="2400" dirty="0" err="1">
                <a:solidFill>
                  <a:srgbClr val="FFFF00"/>
                </a:solidFill>
              </a:rPr>
              <a:t>zamen</a:t>
            </a:r>
            <a:r>
              <a:rPr lang="nl-NL" sz="2400" dirty="0">
                <a:solidFill>
                  <a:srgbClr val="FFFF00"/>
                </a:solidFill>
              </a:rPr>
              <a:t> door </a:t>
            </a:r>
            <a:r>
              <a:rPr lang="nl-NL" sz="2400" dirty="0" smtClean="0">
                <a:solidFill>
                  <a:srgbClr val="FFFF00"/>
                </a:solidFill>
              </a:rPr>
              <a:t>[in] Hem.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95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85302" y="1276932"/>
            <a:ext cx="7272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Kolossenzen</a:t>
            </a:r>
            <a:r>
              <a:rPr lang="nl-NL" sz="2400" dirty="0" smtClean="0">
                <a:solidFill>
                  <a:srgbClr val="FFFF00"/>
                </a:solidFill>
              </a:rPr>
              <a:t> 1:14-20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Hij is het </a:t>
            </a:r>
            <a:r>
              <a:rPr lang="nl-NL" sz="2400" b="1" dirty="0">
                <a:solidFill>
                  <a:srgbClr val="92D050"/>
                </a:solidFill>
              </a:rPr>
              <a:t>Hoofd</a:t>
            </a:r>
            <a:r>
              <a:rPr lang="nl-NL" sz="2400" dirty="0">
                <a:solidFill>
                  <a:srgbClr val="FFFF00"/>
                </a:solidFill>
              </a:rPr>
              <a:t> des </a:t>
            </a:r>
            <a:r>
              <a:rPr lang="nl-NL" sz="2400" dirty="0" err="1">
                <a:solidFill>
                  <a:srgbClr val="FFFF00"/>
                </a:solidFill>
              </a:rPr>
              <a:t>lichaams</a:t>
            </a:r>
            <a:r>
              <a:rPr lang="nl-NL" sz="2400" dirty="0">
                <a:solidFill>
                  <a:srgbClr val="FFFF00"/>
                </a:solidFill>
              </a:rPr>
              <a:t>, </a:t>
            </a:r>
            <a:r>
              <a:rPr lang="nl-NL" sz="2400" i="1" dirty="0">
                <a:solidFill>
                  <a:srgbClr val="FFFF00"/>
                </a:solidFill>
              </a:rPr>
              <a:t>namelijk </a:t>
            </a:r>
            <a:r>
              <a:rPr lang="nl-NL" sz="2400" dirty="0">
                <a:solidFill>
                  <a:srgbClr val="FFFF00"/>
                </a:solidFill>
              </a:rPr>
              <a:t>der Gemeente, Hij, Die het </a:t>
            </a:r>
            <a:r>
              <a:rPr lang="nl-NL" sz="2400" dirty="0">
                <a:solidFill>
                  <a:srgbClr val="92D050"/>
                </a:solidFill>
              </a:rPr>
              <a:t>Begin</a:t>
            </a:r>
            <a:r>
              <a:rPr lang="nl-NL" sz="2400" dirty="0">
                <a:solidFill>
                  <a:srgbClr val="FFFF00"/>
                </a:solidFill>
              </a:rPr>
              <a:t> is, de </a:t>
            </a:r>
            <a:r>
              <a:rPr lang="nl-NL" sz="2400" dirty="0">
                <a:solidFill>
                  <a:srgbClr val="92D050"/>
                </a:solidFill>
              </a:rPr>
              <a:t>Eerstgeborene uit de doden</a:t>
            </a:r>
            <a:r>
              <a:rPr lang="nl-NL" sz="2400" dirty="0">
                <a:solidFill>
                  <a:srgbClr val="FFFF00"/>
                </a:solidFill>
              </a:rPr>
              <a:t>, opdat Hij in allen </a:t>
            </a:r>
            <a:r>
              <a:rPr lang="nl-NL" sz="2400" dirty="0">
                <a:solidFill>
                  <a:srgbClr val="92D050"/>
                </a:solidFill>
              </a:rPr>
              <a:t>de Eerste </a:t>
            </a:r>
            <a:r>
              <a:rPr lang="nl-NL" sz="2400" dirty="0">
                <a:solidFill>
                  <a:srgbClr val="FFFF00"/>
                </a:solidFill>
              </a:rPr>
              <a:t>zou zijn.  </a:t>
            </a:r>
            <a:r>
              <a:rPr lang="nl-NL" sz="2400" dirty="0" smtClean="0">
                <a:solidFill>
                  <a:srgbClr val="FFFF00"/>
                </a:solidFill>
              </a:rPr>
              <a:t> </a:t>
            </a:r>
            <a:r>
              <a:rPr lang="nl-NL" sz="2400" dirty="0">
                <a:solidFill>
                  <a:srgbClr val="FFFF00"/>
                </a:solidFill>
              </a:rPr>
              <a:t>Want het is </a:t>
            </a:r>
            <a:r>
              <a:rPr lang="nl-NL" sz="2400" i="1" dirty="0">
                <a:solidFill>
                  <a:srgbClr val="FFFF00"/>
                </a:solidFill>
              </a:rPr>
              <a:t>des Vaders </a:t>
            </a:r>
            <a:r>
              <a:rPr lang="nl-NL" sz="2400" dirty="0">
                <a:solidFill>
                  <a:srgbClr val="FFFF00"/>
                </a:solidFill>
              </a:rPr>
              <a:t>welbehagen geweest, dat in Hem al de volheid wonen zou;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dat Hij, door Hem vrede gemaakt hebbende door het bloed </a:t>
            </a:r>
            <a:r>
              <a:rPr lang="nl-NL" sz="2400" dirty="0" err="1">
                <a:solidFill>
                  <a:srgbClr val="FFFF00"/>
                </a:solidFill>
              </a:rPr>
              <a:t>Zijns</a:t>
            </a:r>
            <a:r>
              <a:rPr lang="nl-NL" sz="2400" dirty="0">
                <a:solidFill>
                  <a:srgbClr val="FFFF00"/>
                </a:solidFill>
              </a:rPr>
              <a:t> </a:t>
            </a:r>
            <a:r>
              <a:rPr lang="nl-NL" sz="2400" dirty="0" err="1">
                <a:solidFill>
                  <a:srgbClr val="FFFF00"/>
                </a:solidFill>
              </a:rPr>
              <a:t>kruises</a:t>
            </a:r>
            <a:r>
              <a:rPr lang="nl-NL" sz="2400" dirty="0">
                <a:solidFill>
                  <a:srgbClr val="FFFF00"/>
                </a:solidFill>
              </a:rPr>
              <a:t>, door Hem, </a:t>
            </a:r>
            <a:r>
              <a:rPr lang="nl-NL" sz="2400" i="1" dirty="0">
                <a:solidFill>
                  <a:srgbClr val="FFFF00"/>
                </a:solidFill>
              </a:rPr>
              <a:t>zeg ik</a:t>
            </a:r>
            <a:r>
              <a:rPr lang="nl-NL" sz="2400" dirty="0">
                <a:solidFill>
                  <a:srgbClr val="FFFF00"/>
                </a:solidFill>
              </a:rPr>
              <a:t>, alle dingen verzoenen zou tot </a:t>
            </a:r>
            <a:r>
              <a:rPr lang="nl-NL" sz="2400" dirty="0" err="1">
                <a:solidFill>
                  <a:srgbClr val="FFFF00"/>
                </a:solidFill>
              </a:rPr>
              <a:t>Zichzelven</a:t>
            </a:r>
            <a:r>
              <a:rPr lang="nl-NL" sz="2400" dirty="0">
                <a:solidFill>
                  <a:srgbClr val="FFFF00"/>
                </a:solidFill>
              </a:rPr>
              <a:t>, hetzij de dingen, die op de aarde, hetzij de dingen die in de hemelen zijn.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58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hthoek 1"/>
          <p:cNvSpPr>
            <a:spLocks noChangeArrowheads="1"/>
          </p:cNvSpPr>
          <p:nvPr/>
        </p:nvSpPr>
        <p:spPr bwMode="auto">
          <a:xfrm>
            <a:off x="179512" y="1988839"/>
            <a:ext cx="8568952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nl-NL" sz="1800" b="1" dirty="0" smtClean="0">
                <a:solidFill>
                  <a:srgbClr val="FFFF00"/>
                </a:solidFill>
              </a:rPr>
              <a:t>A</a:t>
            </a:r>
            <a:r>
              <a:rPr lang="nl-NL" sz="1800" b="1" dirty="0">
                <a:solidFill>
                  <a:srgbClr val="FFFF00"/>
                </a:solidFill>
              </a:rPr>
              <a:t>.	│a. Het Beeld des </a:t>
            </a:r>
            <a:r>
              <a:rPr lang="nl-NL" sz="1800" b="1" dirty="0" err="1">
                <a:solidFill>
                  <a:srgbClr val="FFFF00"/>
                </a:solidFill>
              </a:rPr>
              <a:t>onzienlijken</a:t>
            </a:r>
            <a:r>
              <a:rPr lang="nl-NL" sz="1800" b="1" dirty="0">
                <a:solidFill>
                  <a:srgbClr val="FFFF00"/>
                </a:solidFill>
              </a:rPr>
              <a:t> Gods</a:t>
            </a:r>
          </a:p>
          <a:p>
            <a:pPr algn="l"/>
            <a:r>
              <a:rPr lang="nl-NL" sz="1800" b="1" dirty="0">
                <a:solidFill>
                  <a:srgbClr val="FFFF00"/>
                </a:solidFill>
              </a:rPr>
              <a:t>	│	b. De Eerstgeborene aller </a:t>
            </a:r>
            <a:r>
              <a:rPr lang="nl-NL" sz="1800" b="1" dirty="0" err="1">
                <a:solidFill>
                  <a:srgbClr val="FFFF00"/>
                </a:solidFill>
              </a:rPr>
              <a:t>kreaturen</a:t>
            </a:r>
            <a:r>
              <a:rPr lang="nl-NL" sz="1800" b="1" dirty="0">
                <a:solidFill>
                  <a:srgbClr val="FFFF00"/>
                </a:solidFill>
              </a:rPr>
              <a:t> (= van de</a:t>
            </a:r>
          </a:p>
          <a:p>
            <a:pPr algn="l"/>
            <a:r>
              <a:rPr lang="nl-NL" sz="1800" b="1" dirty="0">
                <a:solidFill>
                  <a:srgbClr val="FFFF00"/>
                </a:solidFill>
              </a:rPr>
              <a:t>	│	   gehele schepping).</a:t>
            </a:r>
          </a:p>
          <a:p>
            <a:pPr algn="l"/>
            <a:r>
              <a:rPr lang="nl-NL" sz="1800" b="1" dirty="0" smtClean="0">
                <a:solidFill>
                  <a:srgbClr val="FFFF00"/>
                </a:solidFill>
              </a:rPr>
              <a:t>  </a:t>
            </a:r>
            <a:r>
              <a:rPr lang="nl-NL" sz="1800" b="1" dirty="0">
                <a:solidFill>
                  <a:srgbClr val="FFFF00"/>
                </a:solidFill>
              </a:rPr>
              <a:t>	│		c. reden. ‘want……………’</a:t>
            </a:r>
          </a:p>
          <a:p>
            <a:pPr algn="l"/>
            <a:endParaRPr lang="nl-NL" sz="1800" b="1" dirty="0">
              <a:solidFill>
                <a:srgbClr val="FFFF00"/>
              </a:solidFill>
            </a:endParaRPr>
          </a:p>
          <a:p>
            <a:pPr algn="l"/>
            <a:r>
              <a:rPr lang="nl-NL" sz="1800" b="1" dirty="0">
                <a:solidFill>
                  <a:srgbClr val="FFFF00"/>
                </a:solidFill>
              </a:rPr>
              <a:t>			B. Hij is voor alle dingen.</a:t>
            </a:r>
          </a:p>
          <a:p>
            <a:pPr algn="l"/>
            <a:r>
              <a:rPr lang="nl-NL" sz="1800" b="1" i="1" dirty="0">
                <a:solidFill>
                  <a:srgbClr val="FFFF00"/>
                </a:solidFill>
              </a:rPr>
              <a:t>			B.</a:t>
            </a:r>
            <a:r>
              <a:rPr lang="nl-NL" sz="1800" b="1" dirty="0">
                <a:solidFill>
                  <a:srgbClr val="FFFF00"/>
                </a:solidFill>
              </a:rPr>
              <a:t> Hij is het Hoofd des </a:t>
            </a:r>
            <a:r>
              <a:rPr lang="nl-NL" sz="1800" b="1" dirty="0" err="1">
                <a:solidFill>
                  <a:srgbClr val="FFFF00"/>
                </a:solidFill>
              </a:rPr>
              <a:t>Lichaams</a:t>
            </a:r>
            <a:r>
              <a:rPr lang="nl-NL" sz="1800" b="1" dirty="0">
                <a:solidFill>
                  <a:srgbClr val="FFFF00"/>
                </a:solidFill>
              </a:rPr>
              <a:t>, der </a:t>
            </a:r>
            <a:br>
              <a:rPr lang="nl-NL" sz="1800" b="1" dirty="0">
                <a:solidFill>
                  <a:srgbClr val="FFFF00"/>
                </a:solidFill>
              </a:rPr>
            </a:br>
            <a:r>
              <a:rPr lang="nl-NL" sz="1800" b="1" dirty="0">
                <a:solidFill>
                  <a:srgbClr val="FFFF00"/>
                </a:solidFill>
              </a:rPr>
              <a:t>			     Gemeente.</a:t>
            </a:r>
          </a:p>
          <a:p>
            <a:pPr algn="l"/>
            <a:endParaRPr lang="nl-NL" sz="1800" b="1" dirty="0">
              <a:solidFill>
                <a:srgbClr val="FFFF00"/>
              </a:solidFill>
            </a:endParaRPr>
          </a:p>
          <a:p>
            <a:pPr algn="l"/>
            <a:r>
              <a:rPr lang="nl-NL" sz="1800" b="1" i="1" dirty="0" smtClean="0">
                <a:solidFill>
                  <a:srgbClr val="FFFF00"/>
                </a:solidFill>
              </a:rPr>
              <a:t>A</a:t>
            </a:r>
            <a:r>
              <a:rPr lang="nl-NL" sz="1800" b="1" i="1" dirty="0">
                <a:solidFill>
                  <a:srgbClr val="FFFF00"/>
                </a:solidFill>
              </a:rPr>
              <a:t>.</a:t>
            </a:r>
            <a:r>
              <a:rPr lang="nl-NL" sz="1800" b="1" dirty="0">
                <a:solidFill>
                  <a:srgbClr val="FFFF00"/>
                </a:solidFill>
              </a:rPr>
              <a:t>	│</a:t>
            </a:r>
            <a:r>
              <a:rPr lang="nl-NL" sz="1800" b="1" i="1" dirty="0">
                <a:solidFill>
                  <a:srgbClr val="FFFF00"/>
                </a:solidFill>
              </a:rPr>
              <a:t>a.</a:t>
            </a:r>
            <a:r>
              <a:rPr lang="nl-NL" sz="1800" b="1" dirty="0">
                <a:solidFill>
                  <a:srgbClr val="FFFF00"/>
                </a:solidFill>
              </a:rPr>
              <a:t> Het Begin</a:t>
            </a:r>
          </a:p>
          <a:p>
            <a:pPr algn="l"/>
            <a:r>
              <a:rPr lang="nl-NL" sz="1800" b="1" dirty="0" smtClean="0">
                <a:solidFill>
                  <a:srgbClr val="FFFF00"/>
                </a:solidFill>
              </a:rPr>
              <a:t>  </a:t>
            </a:r>
            <a:r>
              <a:rPr lang="nl-NL" sz="1800" b="1" dirty="0">
                <a:solidFill>
                  <a:srgbClr val="FFFF00"/>
                </a:solidFill>
              </a:rPr>
              <a:t>	│</a:t>
            </a:r>
            <a:r>
              <a:rPr lang="nl-NL" sz="1800" b="1" i="1" dirty="0">
                <a:solidFill>
                  <a:srgbClr val="FFFF00"/>
                </a:solidFill>
              </a:rPr>
              <a:t>	b.</a:t>
            </a:r>
            <a:r>
              <a:rPr lang="nl-NL" sz="1800" b="1" dirty="0">
                <a:solidFill>
                  <a:srgbClr val="FFFF00"/>
                </a:solidFill>
              </a:rPr>
              <a:t> De Eerstgeboren uit de doden, opdat Hij in</a:t>
            </a:r>
          </a:p>
          <a:p>
            <a:pPr algn="l"/>
            <a:r>
              <a:rPr lang="nl-NL" sz="1800" b="1" dirty="0">
                <a:solidFill>
                  <a:srgbClr val="FFFF00"/>
                </a:solidFill>
              </a:rPr>
              <a:t>	│	   allen de Eerste zijn zou.</a:t>
            </a:r>
          </a:p>
          <a:p>
            <a:pPr algn="l"/>
            <a:r>
              <a:rPr lang="nl-NL" sz="1800" b="1" dirty="0">
                <a:solidFill>
                  <a:srgbClr val="FFFF00"/>
                </a:solidFill>
              </a:rPr>
              <a:t>	│</a:t>
            </a:r>
            <a:r>
              <a:rPr lang="nl-NL" sz="1800" b="1" i="1" dirty="0">
                <a:solidFill>
                  <a:srgbClr val="FFFF00"/>
                </a:solidFill>
              </a:rPr>
              <a:t>		c.</a:t>
            </a:r>
            <a:r>
              <a:rPr lang="nl-NL" sz="1800" b="1" dirty="0">
                <a:solidFill>
                  <a:srgbClr val="FFFF00"/>
                </a:solidFill>
              </a:rPr>
              <a:t> reden. ‘want……………’</a:t>
            </a:r>
          </a:p>
        </p:txBody>
      </p:sp>
    </p:spTree>
    <p:extLst>
      <p:ext uri="{BB962C8B-B14F-4D97-AF65-F5344CB8AC3E}">
        <p14:creationId xmlns:p14="http://schemas.microsoft.com/office/powerpoint/2010/main" val="306562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Reshiet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Genesis 1:1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In den beginne schiep God den hemel en de aarde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Een verwijzing naar de Heere Jezus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55383" y="425815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Christus is ook het Begin van en nieuwe schepping.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55383" y="4941168"/>
            <a:ext cx="8147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2 </a:t>
            </a:r>
            <a:r>
              <a:rPr lang="nl-NL" sz="2400" dirty="0" err="1" smtClean="0">
                <a:solidFill>
                  <a:srgbClr val="FFFF00"/>
                </a:solidFill>
              </a:rPr>
              <a:t>Korinthe</a:t>
            </a:r>
            <a:r>
              <a:rPr lang="nl-NL" sz="2400" dirty="0" smtClean="0">
                <a:solidFill>
                  <a:srgbClr val="FFFF00"/>
                </a:solidFill>
              </a:rPr>
              <a:t> 5:17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Zo </a:t>
            </a:r>
            <a:r>
              <a:rPr lang="nl-NL" sz="2400" dirty="0" smtClean="0">
                <a:solidFill>
                  <a:srgbClr val="FFFF00"/>
                </a:solidFill>
              </a:rPr>
              <a:t>dan, indien iemand in Christus Jezus is, die is een nieuw schepsel [een nieuwe schepping]; het oude is voorbijgegaan, ziet, het is alles nieuw geworden</a:t>
            </a:r>
            <a:r>
              <a:rPr lang="nl-NL" sz="2400" dirty="0" smtClean="0">
                <a:solidFill>
                  <a:srgbClr val="FFFF00"/>
                </a:solidFill>
              </a:rPr>
              <a:t>. 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3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</a:rPr>
              <a:t>Reshiet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Genesis 1:1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>
                <a:solidFill>
                  <a:srgbClr val="FFFF00"/>
                </a:solidFill>
              </a:rPr>
              <a:t>In den beginne schiep God den hemel en de aarde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Een verwijzing naar de Heere Jezus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55383" y="425815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Christus is ook het Begin van en nieuwe schepping.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55383" y="4941168"/>
            <a:ext cx="8147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Galaten 6:15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Want in Christus Jezus heeft noch besnijdenis enige kracht, noch voorhuid, maar een nieuw schepsel. [een nieuwe schepping]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4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Beweegoffer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garf moest voor de Heere bewogen worden. Het was een beweegoffer.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06613" y="3823833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Een type van de toepassing van de opstanding van de Heere in ons hart en leven.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6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Beweegoffer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garf moest voor de Heere bewogen worden. Het was een beweegoffer.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06613" y="3823833"/>
            <a:ext cx="7272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Johannes 20:17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Jezus zei tot haar: Raak Mij niet aan, want Ik ben nog niet opgevaren tot Mijn Vader, maar ga heen tot Mijn broeders, en zeg hun: Ik vaar op tot Mijn Vader en uw Vader, en tot Mijn God en uw God.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87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Leviticus 23:9 -14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de HEERE sprak tot Mozes, zeggende: </a:t>
            </a:r>
            <a:r>
              <a:rPr lang="nl-NL" sz="2400" dirty="0" smtClean="0">
                <a:solidFill>
                  <a:srgbClr val="FFFF00"/>
                </a:solidFill>
              </a:rPr>
              <a:t>Spreek </a:t>
            </a:r>
            <a:r>
              <a:rPr lang="nl-NL" sz="2400" dirty="0">
                <a:solidFill>
                  <a:srgbClr val="FFFF00"/>
                </a:solidFill>
              </a:rPr>
              <a:t>tot de kinderen </a:t>
            </a:r>
            <a:r>
              <a:rPr lang="nl-NL" sz="2400" dirty="0" err="1">
                <a:solidFill>
                  <a:srgbClr val="FFFF00"/>
                </a:solidFill>
              </a:rPr>
              <a:t>Israels</a:t>
            </a:r>
            <a:r>
              <a:rPr lang="nl-NL" sz="2400" dirty="0">
                <a:solidFill>
                  <a:srgbClr val="FFFF00"/>
                </a:solidFill>
              </a:rPr>
              <a:t>, en zeg tot hen: Als gij in het land zult gekomen zijn, hetwelk Ik u geven zal, en gij zijn oogst zult inoogsten, dan zult gij een garf der eerstelingen van uw oogst tot den priester brengen. 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hij zal die garf voor het aangezicht des HEEREN bewegen, opdat het voor u aangenaam zij; des anderen daags na den sabbat zal de priester die bewegen</a:t>
            </a:r>
            <a:r>
              <a:rPr lang="nl-NL" sz="2400" dirty="0" smtClean="0">
                <a:solidFill>
                  <a:srgbClr val="FFFF00"/>
                </a:solidFill>
              </a:rPr>
              <a:t>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56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Daags na de sabbat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47969" y="270892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Twee visies:</a:t>
            </a:r>
            <a:endParaRPr lang="nl-NL" sz="2400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06613" y="3383498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	- daags na de eerste dag van de Paasweek; 	16</a:t>
            </a:r>
            <a:r>
              <a:rPr lang="nl-NL" sz="2400" baseline="30000" dirty="0" smtClean="0">
                <a:solidFill>
                  <a:srgbClr val="FFFF00"/>
                </a:solidFill>
              </a:rPr>
              <a:t>e</a:t>
            </a:r>
            <a:r>
              <a:rPr lang="nl-NL" sz="2400" dirty="0" smtClean="0">
                <a:solidFill>
                  <a:srgbClr val="FFFF00"/>
                </a:solidFill>
              </a:rPr>
              <a:t> </a:t>
            </a:r>
            <a:r>
              <a:rPr lang="nl-NL" sz="2400" dirty="0" err="1" smtClean="0">
                <a:solidFill>
                  <a:srgbClr val="FFFF00"/>
                </a:solidFill>
              </a:rPr>
              <a:t>Nisan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06613" y="4365104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	- daags na de normale sabbat die in de 	Paasweek viel.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899592" y="5258665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Bij de vervulling van Eerstelingen in de Heere Jezus vielen deze dagen waarschijnlijk samen.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61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71530" y="2060847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Wanneer gij in het land gekomen zult zijn…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24050" y="2629303"/>
            <a:ext cx="7272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Jozua 5:9 – 12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</a:rPr>
              <a:t>Verder </a:t>
            </a:r>
            <a:r>
              <a:rPr lang="nl-NL" sz="2400" dirty="0">
                <a:solidFill>
                  <a:srgbClr val="FFFF00"/>
                </a:solidFill>
              </a:rPr>
              <a:t>sprak de HEERE tot Jozua: Heden heb Ik den smaad van Egypte van </a:t>
            </a:r>
            <a:r>
              <a:rPr lang="nl-NL" sz="2400" dirty="0" err="1">
                <a:solidFill>
                  <a:srgbClr val="FFFF00"/>
                </a:solidFill>
              </a:rPr>
              <a:t>ulieden</a:t>
            </a:r>
            <a:r>
              <a:rPr lang="nl-NL" sz="2400" dirty="0">
                <a:solidFill>
                  <a:srgbClr val="FFFF00"/>
                </a:solidFill>
              </a:rPr>
              <a:t> afgewenteld; daarom noemde men den naam dier plaats </a:t>
            </a:r>
            <a:r>
              <a:rPr lang="nl-NL" sz="2400" dirty="0" err="1">
                <a:solidFill>
                  <a:srgbClr val="FFFF00"/>
                </a:solidFill>
              </a:rPr>
              <a:t>Gilgal</a:t>
            </a:r>
            <a:r>
              <a:rPr lang="nl-NL" sz="2400" dirty="0">
                <a:solidFill>
                  <a:srgbClr val="FFFF00"/>
                </a:solidFill>
              </a:rPr>
              <a:t>, tot op dezen dag. </a:t>
            </a:r>
            <a:r>
              <a:rPr lang="nl-NL" sz="2400" dirty="0" smtClean="0">
                <a:solidFill>
                  <a:srgbClr val="FFFF00"/>
                </a:solidFill>
              </a:rPr>
              <a:t>Terwijl </a:t>
            </a:r>
            <a:r>
              <a:rPr lang="nl-NL" sz="2400" dirty="0">
                <a:solidFill>
                  <a:srgbClr val="FFFF00"/>
                </a:solidFill>
              </a:rPr>
              <a:t>de kinderen </a:t>
            </a:r>
            <a:r>
              <a:rPr lang="nl-NL" sz="2400" dirty="0" err="1">
                <a:solidFill>
                  <a:srgbClr val="FFFF00"/>
                </a:solidFill>
              </a:rPr>
              <a:t>Israels</a:t>
            </a:r>
            <a:r>
              <a:rPr lang="nl-NL" sz="2400" dirty="0">
                <a:solidFill>
                  <a:srgbClr val="FFFF00"/>
                </a:solidFill>
              </a:rPr>
              <a:t> te </a:t>
            </a:r>
            <a:r>
              <a:rPr lang="nl-NL" sz="2400" dirty="0" err="1">
                <a:solidFill>
                  <a:srgbClr val="FFFF00"/>
                </a:solidFill>
              </a:rPr>
              <a:t>Gilgal</a:t>
            </a:r>
            <a:r>
              <a:rPr lang="nl-NL" sz="2400" dirty="0">
                <a:solidFill>
                  <a:srgbClr val="FFFF00"/>
                </a:solidFill>
              </a:rPr>
              <a:t> gelegerd lagen, zo hielden zij het </a:t>
            </a:r>
            <a:r>
              <a:rPr lang="nl-NL" sz="2400" dirty="0" err="1">
                <a:solidFill>
                  <a:srgbClr val="FFFF00"/>
                </a:solidFill>
              </a:rPr>
              <a:t>pascha</a:t>
            </a:r>
            <a:r>
              <a:rPr lang="nl-NL" sz="2400" dirty="0">
                <a:solidFill>
                  <a:srgbClr val="FFFF00"/>
                </a:solidFill>
              </a:rPr>
              <a:t> op den veertienden dag </a:t>
            </a:r>
            <a:r>
              <a:rPr lang="nl-NL" sz="2400" dirty="0" err="1">
                <a:solidFill>
                  <a:srgbClr val="FFFF00"/>
                </a:solidFill>
              </a:rPr>
              <a:t>derzelver</a:t>
            </a:r>
            <a:r>
              <a:rPr lang="nl-NL" sz="2400" dirty="0">
                <a:solidFill>
                  <a:srgbClr val="FFFF00"/>
                </a:solidFill>
              </a:rPr>
              <a:t> maand, in den avond, op de vlakke velden van Jericho.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842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71530" y="2060847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Wanneer gij in het land gekomen zult zijn…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24050" y="2629303"/>
            <a:ext cx="7272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Jozua 5:9 – 12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zij aten van het overjarige koren des </a:t>
            </a:r>
            <a:r>
              <a:rPr lang="nl-NL" sz="2400" dirty="0" err="1">
                <a:solidFill>
                  <a:srgbClr val="FFFF00"/>
                </a:solidFill>
              </a:rPr>
              <a:t>lands</a:t>
            </a:r>
            <a:r>
              <a:rPr lang="nl-NL" sz="2400" dirty="0">
                <a:solidFill>
                  <a:srgbClr val="FFFF00"/>
                </a:solidFill>
              </a:rPr>
              <a:t>, des anderen daags van het </a:t>
            </a:r>
            <a:r>
              <a:rPr lang="nl-NL" sz="2400" dirty="0" err="1">
                <a:solidFill>
                  <a:srgbClr val="FFFF00"/>
                </a:solidFill>
              </a:rPr>
              <a:t>pascha</a:t>
            </a:r>
            <a:r>
              <a:rPr lang="nl-NL" sz="2400" dirty="0">
                <a:solidFill>
                  <a:srgbClr val="FFFF00"/>
                </a:solidFill>
              </a:rPr>
              <a:t>, ongezuurde broden en verzengde aren, even op dienzelven dag.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het Manna hield op des anderen daags, nadat zij van des </a:t>
            </a:r>
            <a:r>
              <a:rPr lang="nl-NL" sz="2400" dirty="0" err="1">
                <a:solidFill>
                  <a:srgbClr val="FFFF00"/>
                </a:solidFill>
              </a:rPr>
              <a:t>lands</a:t>
            </a:r>
            <a:r>
              <a:rPr lang="nl-NL" sz="2400" dirty="0">
                <a:solidFill>
                  <a:srgbClr val="FFFF00"/>
                </a:solidFill>
              </a:rPr>
              <a:t> overjarige koren gegeten hadden; en de kinderen </a:t>
            </a:r>
            <a:r>
              <a:rPr lang="nl-NL" sz="2400" dirty="0" smtClean="0">
                <a:solidFill>
                  <a:srgbClr val="FFFF00"/>
                </a:solidFill>
              </a:rPr>
              <a:t>Israëls </a:t>
            </a:r>
            <a:r>
              <a:rPr lang="nl-NL" sz="2400" dirty="0">
                <a:solidFill>
                  <a:srgbClr val="FFFF00"/>
                </a:solidFill>
              </a:rPr>
              <a:t>hadden geen Manna meer, maar zij aten in hetzelve jaar van de inkomst des </a:t>
            </a:r>
            <a:r>
              <a:rPr lang="nl-NL" sz="2400" dirty="0" err="1">
                <a:solidFill>
                  <a:srgbClr val="FFFF00"/>
                </a:solidFill>
              </a:rPr>
              <a:t>lands</a:t>
            </a:r>
            <a:r>
              <a:rPr lang="nl-NL" sz="2400" dirty="0">
                <a:solidFill>
                  <a:srgbClr val="FFFF00"/>
                </a:solidFill>
              </a:rPr>
              <a:t> </a:t>
            </a:r>
            <a:r>
              <a:rPr lang="nl-NL" sz="2400" dirty="0" err="1">
                <a:solidFill>
                  <a:srgbClr val="FFFF00"/>
                </a:solidFill>
              </a:rPr>
              <a:t>Kanaan</a:t>
            </a:r>
            <a:r>
              <a:rPr lang="nl-NL" sz="2400" dirty="0">
                <a:solidFill>
                  <a:srgbClr val="FFFF00"/>
                </a:solidFill>
              </a:rPr>
              <a:t>. 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18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71530" y="2060847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Wanneer gij in het land gekomen zult zijn…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smaad van Egypte afgewenteld.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871530" y="306539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Gilgal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afgewenteld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13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71530" y="2060847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Wanneer gij in het land gekomen zult zijn…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smaad van Egypte afgewenteld.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871530" y="306539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Smaad van Egypte en de smaad van Christus: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71530" y="3726256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Hebreeën 10:33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871530" y="427982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Hebreeën 11:25, 26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871530" y="480062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Hebreeën 13:13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35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Leviticus 23:9 -14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</a:rPr>
              <a:t>Gij </a:t>
            </a:r>
            <a:r>
              <a:rPr lang="nl-NL" sz="2400" dirty="0">
                <a:solidFill>
                  <a:srgbClr val="FFFF00"/>
                </a:solidFill>
              </a:rPr>
              <a:t>zult ook op den dag, als gij die garf bewegen zult, bereiden een volkomen lam, dat eenjarig is, ten brandoffer den HEERE;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zijn spijsoffer twee tienden meelbloem, met olie gemengd, ten vuuroffer, den HEERE tot een </a:t>
            </a:r>
            <a:r>
              <a:rPr lang="nl-NL" sz="2400" dirty="0" smtClean="0">
                <a:solidFill>
                  <a:srgbClr val="FFFF00"/>
                </a:solidFill>
              </a:rPr>
              <a:t>liefelijke </a:t>
            </a:r>
            <a:r>
              <a:rPr lang="nl-NL" sz="2400" dirty="0">
                <a:solidFill>
                  <a:srgbClr val="FFFF00"/>
                </a:solidFill>
              </a:rPr>
              <a:t>reuk; en zijn drankoffer van wijn, het vierde deel van een </a:t>
            </a:r>
            <a:r>
              <a:rPr lang="nl-NL" sz="2400" dirty="0" err="1">
                <a:solidFill>
                  <a:srgbClr val="FFFF00"/>
                </a:solidFill>
              </a:rPr>
              <a:t>hin</a:t>
            </a:r>
            <a:r>
              <a:rPr lang="nl-NL" sz="2400" dirty="0">
                <a:solidFill>
                  <a:srgbClr val="FFFF00"/>
                </a:solidFill>
              </a:rPr>
              <a:t>.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gij zult geen brood, noch geroost koren, noch groene aren eten, tot op dienzelven dag, dat gij de offerande uws Gods zult gebracht hebben; het is een eeuwige inzetting voor uw geslachten, in al uw woningen.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565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benaming ‘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Jom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Habikkoerim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 lijkt in de Schrift voorbehouden aan Pinksteren.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Numeri 28:26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FF00"/>
                </a:solidFill>
              </a:rPr>
              <a:t>Insgelijks op den dag der eerstelingen, als gij een nieuw spijsoffer den HEERE zult offeren naar uw weken, zult gij een heilige samenroeping hebben; geen dienstwerk zult gij doen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88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Leviticus 23:10 wordt ‘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reshiet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 gebruikt.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930925" y="267991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Genesis 49:3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30925" y="3296481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Exodus 23:19; 34:26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47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Als gij in het land zult gekomen zijn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899592" y="25854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….. </a:t>
            </a:r>
            <a:r>
              <a:rPr lang="nl-NL" sz="2400" dirty="0">
                <a:solidFill>
                  <a:srgbClr val="FFFF00"/>
                </a:solidFill>
              </a:rPr>
              <a:t>e</a:t>
            </a:r>
            <a:r>
              <a:rPr lang="nl-NL" sz="2400" dirty="0" smtClean="0">
                <a:solidFill>
                  <a:srgbClr val="FFFF00"/>
                </a:solidFill>
              </a:rPr>
              <a:t>n gij zijn oogst inoogsten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14544" y="3230645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FFFF00"/>
                </a:solidFill>
              </a:rPr>
              <a:t>d</a:t>
            </a:r>
            <a:r>
              <a:rPr lang="nl-NL" sz="2400" dirty="0" smtClean="0">
                <a:solidFill>
                  <a:srgbClr val="FFFF00"/>
                </a:solidFill>
              </a:rPr>
              <a:t>an zult gij een garf der eerstelingen van uw oogst tot de priester brengen 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8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En hij zal die garf voor het aangezicht des HEEREN bewegen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kstvak 8"/>
          <p:cNvSpPr txBox="1"/>
          <p:nvPr/>
        </p:nvSpPr>
        <p:spPr>
          <a:xfrm>
            <a:off x="899592" y="3192397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Des anderen daags na de sabbat zal de priester die bewegen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74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Een volkomen, eenjarig lam ten brandoffer.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http://www.fiverevealed.com/storage/first%20fruit.bmp?__SQUARESPACE_CACHEVERSION=12786825626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63512"/>
            <a:ext cx="1634480" cy="163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899343" y="265733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Een spijsoffer ten vuuroffer.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899343" y="3244018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De HEERE tot een liefelijke reuk.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899343" y="3846239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En drankoffer van wijn, het vierde deel van een </a:t>
            </a:r>
            <a:r>
              <a:rPr lang="nl-NL" sz="2400" dirty="0" err="1" smtClean="0">
                <a:solidFill>
                  <a:srgbClr val="FFFF00"/>
                </a:solidFill>
              </a:rPr>
              <a:t>hin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26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Book">
      <a:dk1>
        <a:sysClr val="windowText" lastClr="000000"/>
      </a:dk1>
      <a:lt1>
        <a:sysClr val="window" lastClr="FFFFFF"/>
      </a:lt1>
      <a:dk2>
        <a:srgbClr val="000082"/>
      </a:dk2>
      <a:lt2>
        <a:srgbClr val="F3F3FF"/>
      </a:lt2>
      <a:accent1>
        <a:srgbClr val="8282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FC9658"/>
      </a:hlink>
      <a:folHlink>
        <a:srgbClr val="E800E8"/>
      </a:folHlink>
    </a:clrScheme>
    <a:fontScheme name="Aangepas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3496</TotalTime>
  <Words>438</Words>
  <Application>Microsoft Office PowerPoint</Application>
  <PresentationFormat>Diavoorstelling (4:3)</PresentationFormat>
  <Paragraphs>136</Paragraphs>
  <Slides>34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34</vt:i4>
      </vt:variant>
    </vt:vector>
  </HeadingPairs>
  <TitlesOfParts>
    <vt:vector size="35" baseType="lpstr">
      <vt:lpstr>Stroom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gebruiker</dc:creator>
  <cp:lastModifiedBy>gebruiker</cp:lastModifiedBy>
  <cp:revision>108</cp:revision>
  <dcterms:created xsi:type="dcterms:W3CDTF">2011-09-25T11:33:28Z</dcterms:created>
  <dcterms:modified xsi:type="dcterms:W3CDTF">2012-01-03T22:35:15Z</dcterms:modified>
</cp:coreProperties>
</file>