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8"/>
  </p:notesMasterIdLst>
  <p:sldIdLst>
    <p:sldId id="295" r:id="rId2"/>
    <p:sldId id="305" r:id="rId3"/>
    <p:sldId id="352" r:id="rId4"/>
    <p:sldId id="381" r:id="rId5"/>
    <p:sldId id="382" r:id="rId6"/>
    <p:sldId id="400" r:id="rId7"/>
    <p:sldId id="386" r:id="rId8"/>
    <p:sldId id="384" r:id="rId9"/>
    <p:sldId id="389" r:id="rId10"/>
    <p:sldId id="401" r:id="rId11"/>
    <p:sldId id="402" r:id="rId12"/>
    <p:sldId id="403" r:id="rId13"/>
    <p:sldId id="404" r:id="rId14"/>
    <p:sldId id="405" r:id="rId15"/>
    <p:sldId id="388" r:id="rId16"/>
    <p:sldId id="391" r:id="rId17"/>
    <p:sldId id="395" r:id="rId18"/>
    <p:sldId id="406" r:id="rId19"/>
    <p:sldId id="407" r:id="rId20"/>
    <p:sldId id="408" r:id="rId21"/>
    <p:sldId id="397" r:id="rId22"/>
    <p:sldId id="398" r:id="rId23"/>
    <p:sldId id="399" r:id="rId24"/>
    <p:sldId id="394" r:id="rId25"/>
    <p:sldId id="409" r:id="rId26"/>
    <p:sldId id="410" r:id="rId2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79F81-FAE9-417F-8F94-FCC6F87EE9B2}" type="datetimeFigureOut">
              <a:rPr lang="nl-NL" smtClean="0"/>
              <a:t>29-1-2012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1F614-4DFB-459B-BB8E-821F88EB6F1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2400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66A1-ACA4-45DF-884A-0F7862307BEE}" type="datetimeFigureOut">
              <a:rPr lang="nl-NL" smtClean="0"/>
              <a:t>29-1-2012</a:t>
            </a:fld>
            <a:endParaRPr lang="nl-N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49D6-4003-40B3-8871-CC7133D7F4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66A1-ACA4-45DF-884A-0F7862307BEE}" type="datetimeFigureOut">
              <a:rPr lang="nl-NL" smtClean="0"/>
              <a:t>29-1-2012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49D6-4003-40B3-8871-CC7133D7F4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66A1-ACA4-45DF-884A-0F7862307BEE}" type="datetimeFigureOut">
              <a:rPr lang="nl-NL" smtClean="0"/>
              <a:t>29-1-2012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49D6-4003-40B3-8871-CC7133D7F4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66A1-ACA4-45DF-884A-0F7862307BEE}" type="datetimeFigureOut">
              <a:rPr lang="nl-NL" smtClean="0"/>
              <a:t>29-1-2012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49D6-4003-40B3-8871-CC7133D7F4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66A1-ACA4-45DF-884A-0F7862307BEE}" type="datetimeFigureOut">
              <a:rPr lang="nl-NL" smtClean="0"/>
              <a:t>29-1-2012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49D6-4003-40B3-8871-CC7133D7F4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66A1-ACA4-45DF-884A-0F7862307BEE}" type="datetimeFigureOut">
              <a:rPr lang="nl-NL" smtClean="0"/>
              <a:t>29-1-2012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49D6-4003-40B3-8871-CC7133D7F4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66A1-ACA4-45DF-884A-0F7862307BEE}" type="datetimeFigureOut">
              <a:rPr lang="nl-NL" smtClean="0"/>
              <a:t>29-1-2012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49D6-4003-40B3-8871-CC7133D7F4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66A1-ACA4-45DF-884A-0F7862307BEE}" type="datetimeFigureOut">
              <a:rPr lang="nl-NL" smtClean="0"/>
              <a:t>29-1-2012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49D6-4003-40B3-8871-CC7133D7F4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66A1-ACA4-45DF-884A-0F7862307BEE}" type="datetimeFigureOut">
              <a:rPr lang="nl-NL" smtClean="0"/>
              <a:t>29-1-2012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49D6-4003-40B3-8871-CC7133D7F4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66A1-ACA4-45DF-884A-0F7862307BEE}" type="datetimeFigureOut">
              <a:rPr lang="nl-NL" smtClean="0"/>
              <a:t>29-1-2012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49D6-4003-40B3-8871-CC7133D7F47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66A1-ACA4-45DF-884A-0F7862307BEE}" type="datetimeFigureOut">
              <a:rPr lang="nl-NL" smtClean="0"/>
              <a:t>29-1-2012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4F949D6-4003-40B3-8871-CC7133D7F478}" type="slidenum">
              <a:rPr lang="nl-NL" smtClean="0"/>
              <a:t>‹nr.›</a:t>
            </a:fld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D2566A1-ACA4-45DF-884A-0F7862307BEE}" type="datetimeFigureOut">
              <a:rPr lang="nl-NL" smtClean="0"/>
              <a:t>29-1-2012</a:t>
            </a:fld>
            <a:endParaRPr lang="nl-N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F949D6-4003-40B3-8871-CC7133D7F478}" type="slidenum">
              <a:rPr lang="nl-NL" smtClean="0"/>
              <a:t>‹nr.›</a:t>
            </a:fld>
            <a:endParaRPr lang="nl-NL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525960" y="2420888"/>
            <a:ext cx="4824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Shevoeoot</a:t>
            </a:r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Pinksteren</a:t>
            </a:r>
            <a:endParaRPr lang="nl-NL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AutoShape 2" descr="data:image/jpg;base64,/9j/4AAQSkZJRgABAQAAAQABAAD/2wBDAAkGBwgHBgkIBwgKCgkLDRYPDQwMDRsUFRAWIB0iIiAdHx8kKDQsJCYxJx8fLT0tMTU3Ojo6Iys/RD84QzQ5Ojf/2wBDAQoKCg0MDRoPDxo3JR8lNzc3Nzc3Nzc3Nzc3Nzc3Nzc3Nzc3Nzc3Nzc3Nzc3Nzc3Nzc3Nzc3Nzc3Nzc3Nzc3Nzf/wAARCACEAMQDASIAAhEBAxEB/8QAHAAAAgMBAQEBAAAAAAAAAAAABAUAAwYCBwEI/8QAORAAAgEDAgQDBgUDAwUBAAAAAQIDAAQREiEFEzFBIlFhBhQycYGRI0KhscEVUvAHM9FicpLh8ST/xAAZAQADAQEBAAAAAAAAAAAAAAAAAQIDBAX/xAAgEQACAgMBAQEBAQEAAAAAAAAAAQIRITFBEgNRYXEy/9oADAMBAAIRAxEAPwDM2U80/FXS4nR1RiwCjT4vygt9T89qFnluPeUR5DLyymoo+QSe4P1q+a3FlcXEq3atII9RRVPxdic74q22aZlX3WybmswDT26s8a+We3brXnyyav8ADqXhcULSz8QkaLJLwxctHmlHbAJ8O/dqqtJ0S4gt7VVgMlxzJFwHkC9h27ZH1ri7h4lMoWSHDAsMzeA42wSG3713ZPFIyzySxEREK7QH4WyMbj5fxRkCzjXLlkcxpJMwkYqeadj38AA26YyTRNpf3dtYPLFC8TOyqodl0IMdSq/m22ztQjWYyGmGQ6iTwn4lyeu3oakbG3nfQ6m20AMpOQQN8DvuT+lDqqLsse4Es1xPclobdI9UgRdKHI6Luck/80Jdc9rxY4onMUhUoM+DHQBcfPp3xRfv9zJpih4feXiuVGY0LEbfmA/eiTecp2tpOVb3US50Mh1qcZAB33IxReB5F3EoLTMcayqJVbSxL7EhtwP1rm6uJ0EiQA4BwzOuAwHbGfSrZLaeMIDPDnOHeUADf0A/X0FNLWwilt3mvlCWQAZp3QwrgbEoMnAz+bptRZIg4Lbcrh93f3JWG3RlR2HVs+PSoI67L6AVZb8Qh0Qe+WyW0US6Yow2MDsARue/ln9KN47LZ27W0MHKFkgHJiySzHIDPnO5OwwfIeYoXhdtBf8AEV/DR7SASM4lZxsqFsYJI3On9a0u8sVUSGwt7/iEcqyJHCGE1zK5IKRKdz67bVXxWGzmu5rgCSXmyayI00oPLfqe3QAbV8E1xw235N0ze93C4uCN9CndU8hkYJ+ldJbvDCFCqqOrKGiOdAP5vmNj9KVtMqlQuRw3D5JbYgTqfixp0sd8Ed+o2phZ/wBUsof/ANs0kbOc6hjBXABJGev2qhrm4gjjtIXIYvzJdIwdR9cbYAq/hzRO00d255b+A4chySRpG3YHcnyNN6JwMuZNDa8+6vGg1tpgDRhjJ6kY2XPehl4pcJCSJJGGRIAzAZXp27Z/auJDeNrmmjm8DFUCZwPTf1zivlhBJIxku2k0EDESRgsTnbrgDJ/nbaopJDPtvPNeOeRBJJJJq1aGxvv8WBgADvnFdOjJKo5kMoVQGRcHT6Zx4qtv41igNpZRwohbLG4zv5HHTttnr1q6KzvmRBdcUgKAgwRRsYw/p02HrRtBTK4Ib6a0lQxRoVk/DkkhX4SvXJIyc+VKbuWS1g8ISYuxBUMokB6dFPTPSrrhFsrhrm6lt7nEgBWMk6R0+Lvv08801uNcHCHSxS3jypaS7aMDY9AMZx9Bmlp5KKrKW6ESyLE8JHdCxZfI4G5z1xt0NH3N7JFZxc6L3oOCuuVQhO/YDORnzJpRayS3XGTbwSO0SqXuJpDqEcaAKQFGxbsM53PSmhlLTTM8IXBHJiboGGyL02z3Oe1J4YLJd7Pe0PDbG0lg4or88TEjXAp8OBjG4wOu1SsfcSXySsHjbV5p0228vSpWmCbD5Jr621zJqAY5ADFif+nJ86Ye8yz28VwZ5goOWQjBIH5cY3P0+tEw2SqfdgojiYnXou4WZPUqDvv611NZ8iHn8T94mRQOULcIpZxuD4tt9wCPWs/QLJp+HcTKWqGzs7Z105KtjJPnVJ4nwDikjx39hDbXHTmxeBiPXoDSu14hFE+FhZI2fAWRtRcnYAeEevbfehON2sLZkgXwvuDnNbpqSBRzkd8Q9kuIaYpuAwW/E7dlKMzTlHC+RUdfv3pQizw3Xui8HFnhdysRVs/+OfrXfsl7U3PCbrk3D5g/uJ3X/kVvpPa2O9RRDENDHGs96l/JS0ErRheF8E4pxK4DyQ3TTbn8d9GMHA2Byc48gMeea06+w0ctu8UsjDWpUlToK57jHf609sXR5GZQqsp2APWndq63EXMB201S+aRPps8+i/05gkjlJu5ebjSCrFScdATWZ9quCcR4biTiQkvII8eJpDq05AAx0OPlXsCMIpGAJbxDHl3oiextuIWojuYUlQ9VcZBzTcECbR4DbsJ7ZbU20twkzGRZhjUpAA2Hy6ef0zTW29m5Le5t4JCzKCXnmwAhA/L5knYHqMd816F7ScHj4XbieytIUhyNWmPxITnvWO4vPNbxK4c81+gPl51Hitlxzo+f0vhSO0l/MZZnbU4Riq59N8j7imnDeG8JuIDAnDdMbbPIH3+ZOc1l7eB5WDTOXdjkE/Onc1/LFEnDbBy08ulbkxtvGvfodjinhDmqMXNbxS33EbW0YyBJTGHD7yEE7d8biolkLIyRXB1rMhD4xpAIGV3O57E/TzNM7iyvrewkt+GcOuxNKoE12EGqU53091U7Dfcgb5pRPY8RQQi4E0UAOnSynw9yPLrU3ZNDESW1zNDbpzuY6jwh/wDcOfhC+fyO9fL+6eGaORVE6IdSclS4z3JxsNhj0+dJ5RMzmLmPEzHKPq7DO+1MCTBEZEXUgQhGkJzv5Y67kn71HkoLjNvd2MtwIBblMlnuDr1bdMN3zj/BVdzKpNreEO05BKhfEVOT/BGBj966s1vb62UBDFoOtplVVi09MbnfOT0/t6V3ZpaCcxyXrTMknLAhg1KT3wc9MdT0/aimLoOhhvuHym4in93iczaWUgyaeiDz3OdqpmS9ubMS2dtOWUctA8hOofbt13rQ28UUTPNJdPaQRjbnSIpl8mz1G3QAYx+ldwpnRlHGLYxyKzPGkjamORhs9TjpjenaHVim2uv6ZBNDJDBq1CW5w5LE48Kj0+I9etXC4iuxKZTGAI+aJF30tjyHXbbHpRkfD7RDoYErhs4QsGJ3JICigViX3/kS24EUilBKYiNOdsb7ac1DyCTsrhhkZNUt3FE7HJVWyD6jPT5VKu4zwZZ+JzyxArG5BXS2Adh2qVSpq7BpllloSGSW6wVyULcwxrj1G25JxgDrQNxcyX8kc78xIoyWhiYYMhA8IDHqQMADNF8QlPEIobVIJUQkKZQh1u3QKAM+EDfTuDVSWd6jLHHwueIFAIRMjRs2M/lbG+Bk7U0lsLO7fiMo8EqOzLGQzF228yCfsAP03q6f3gcOF8YGS1ZtLxIgxCwHwjsfpmkk1/HHFKhlVZAw1rEc4wCANXwkjIyB96O4Hx08PaVpED28i4khk3SQg5XY+R79qKcci6c8S4fcWbJJKhTVv8WDjp0+e1NYOP2Nj7pYuTznUPjHmfOvl5cQX0T3NjljKdTRz5Xc9MbeLt3Haq5OA2l+1tcXRYtAp0BTjJyK1+UrZM9Hp1pJFGVAUrqAwc+Y70+t7bTbk2/h8OAmcg+WDXm/AbriEdslvxB1kdHIRhnOnJx9cVvuA3qzxHU2yN0Oetb8Mgy2jOga19G881YNMGCdWkHJJ6CjuWBuO9JuMQ3lxcQW8ZMVq4bnTq3iXbYAevn6UikX313Y39hdxJNHIYhiQA5KnruPOvNuMcOu77iAWKJGRdgyAYrV+y/sLa+zUXE2F3LdteYAll3kRf7c/OiordIU0RjSPTvWc9mkHWhFwX2eS2w1z43PbtTu2tIY20iNUHYqoGKvEZ3zjJ3BNWAggFgvYZNRY6s45ChvFjHnipLDEyjZSW6jFSR9DkMcjOBXaAMQcA79BSsBHf8As9wniDfjWcPMAIDqoBAPXpQUfsZaNFHDBPKmCWVnAkby2LZxtTu+ZobqOUAhVwW+X+fxRkBRbl00nwtqQ52AOBmnSYjBcZ9grmRHkW5a4C42wcqqgHC74ySO9Znh1ndwQe6JaR2VjzdEpnYmaWQnsfPI+EYHUnpXuKsJQUIGeh2xST2h4FHfwrMij3q31PCf+oqR/NTJYpDR49dJ7zNfkJGzRtmPRk6jkgZ8zjJIPSg+GzSSMwjtsSaS2pyMAjPQZxqp9fQva21xby833zmBQG3xuMt13GTgUGtpLJFbwg+7iJubIR4jIoJzsAWPXripxVDzwJjWCNBNfxS28IBUTPIcM22BgEHfPT0pcTYXEknuVxLcb41JCcn/ALSz/wCYpoIXt5ILaJreWaRyMlucz+a6QcZ2PU4HeiOPXa2vC5rOw5DXnSWZFz16BTjBI88fLHWp1hDqzp+I3EYVFjVAFHhmcBs99tY2qVl7W4umRvEQVYg4iQDNSl4SwHo0UPGHgUQ2lpbxyodZeQEy+QIK4BGC2/6eS+94vxWbiz29/Eil1GSgIUggfmJO4O+PSr7WeBgzc0tLssQ5YkCMdxhc5BwewPyoW/S4eUqY5JUQkxPIyjOVy2gnxAjJ28hVx/wXCi9UtITdziHmP+DLGobCjbOO3WuLhrXhMcUEMpYybyyTZfPUbjIx59KrAtmZFuZoIpy+wd8E56ggd/L7V8lt7csTzOfO8oIYZAAGCck4327Zxiq/0VfhYbOWC0do3yrNpQFx42BPQHY46ZOd/WtBYyGICNm8QA3rPc25urzmTbtGAAQp0onYIMEbdunU/OmySEOpVidQ2ON6qLomSH0EzAF2wcDdvKtH7Me0PDI0lDTRvowSQRsaxpuITaPBcsFQjBycZrFtZHhF1osL5za3Eg0aVzy2GW8/SuhZRk9n6htbqK7iEkLqw74OcVaW2OwxWA/0lggtOHSsLySaa5YPIZHJy2+cDt9K3FxOkSO2dugxUt0NFd0+iJtBxvjFLJEAXK7eVfbuc6FKtsTk1wsuV23AO1YyeTWKo+Rs6eB98nOD0FfCxV9sENsM+dWI3NQ5rqRCfG2MEbbdKkoqfDAAdewNSMr8L4HfI7V8U6mcBgWXcbedcIQQwVcHPnnegR1xGNZ4gTvgZOPKguHORNGNWp1VkIJznTuKNm1NaghcOM48s/SlSXEXMLKUDlgQc4ztg4P0FNMBtazGSDUDg7AN6UYpABBOW86WxARhRH4iGIGDkdf2pkpXQDscHrSAzftjwK24jae98kvc266lCkgsB+Xbzrzaa5twvu0cUzJIwGtDho3XBwFBG2433xj7e1yABTnGD2x1rzDi15acC4qLNLa806mI92C4yTndz4sdPCvlSmujiIbfht5aBZnkW1iSI82SZdMgQsCdKjffb0/eho5Al+0sDHVGCwHwhtttS/IfPPWmk3FWksbqDh8EJlkBaeMkuWJOPzeLz6/WkttfTC4uba9RXDgtDyxgtg5xjfc+mKmP9KZXBdXl6nONnBOcka1ynfpjepSqaPlMOc8sbuNZQRAYz9KlaeLMTccM4VZcNUNdXVsb0IZYxIWcg+qDpvv5jFAXN6kLJK97NLJLJjlxoY0TB6jXnAxjtuN6rl4rfNGDcSXE0jAgu0abnYYAxjt5d6795Vkja+liuZFkYCOaCNG1g4GSB0HXO2dvnWS/TW01gV8Q4TG/G5IYbBApb4YgcAEZO48snyAO9cyW11DcjkLJPGgZZDG27Z/X0z3pld8QuI7KdmtsKWCPIxK8w6iDnfAHpmglu/dQTIViZcBkDljt2Hn86v0yLSBY7S+Z192iS1KEMztIS7DUNtxtjb7U4aYh1yxOB8R6mh7DRcPJecsB5PDqA8RHzr7cbKcVfCdhkhhuFAlGrz3qq34Fw6e6jYGaIlt9LdPKgY3YAHO9XrcMDpAOrNUptCcUz1T2XsOGcPij935rkDJdnP7ZrSTXasmF3Hqa8r4JJezFRbFo4s6WNbSBmiiZHdmkAGHI+I0OdjUAhptbnY6RkDHSr4RkYC9FBzmhoANAHU56/wD2i4zoAz3269qyNC2zbD6JFAHmDiiniLoVLHbt/wC6HtQJC2ojKgZz3phE2Bobf186YCZw0cxkVSWVcfMCpkAhlUrvnBom/j5TlypKEbnyoaAq0e2cZ7bmgRZK+mHYkDqdqzMdwXlnEksckIZfA2CVPZl+VabVmM5Ph79qwV/N7rPIoXUzTBdKjdQT1/WmI1thcCRgZCC3YqMZOc015yiI5IGXwB61kOFvy4RNJKWeWQ6AeuAMZ+9ORcB4xGxzpYdBvinQWNmQs5VugG3favMf9RYxbccV5GHLnTUux8LDY5OfL9q9LUnAYtqOK8p/1RvrS44ykEpikWKPBQyaTqyds0NWLose44daJBdz8MlurkIFJiYpKFIG7AHByT0OfMdqsM1jcoySJcC4Ch01qHMLdVODhux6HtQ9nd3EDKbcvNkbyLGW1+nU9fnVsNkqyvMY+RNOwAt7mcb9wVAOfod87b1lw06UzG8SVwl22M58UYBPr8f71KGu45jOwe/eORdpFiXbV37j9qlHn+it/gQEuIopAJbdvFlzqXG46eZHzoO8u8OknIZ3w2pABoz+w2/zeksk8kj45UZLDLLjYYz+1Umca8ugfAz4mfp6EHpWq+Zm5ILmu3UyI0rpGdygYnUfU1whR5XVwwcqCSTncn0+dCy3MLqqJAUwd2RyTj69aJ4XHDNewoJnbJzgrjA/mr8k2jWwosUCRoAFVQABVEx3q0uAcZxiqZGyfKkykVhQD86PsLF58NpJ0/2nc+dC20euQqds7ZPatHwqMxty5BpVcEEHr16fU1LKGthAEbmRSeA4BVhkn606j1CLWjN00oBtg+Zz3pdEEl0EP+GBllyAAfWiYZVlk/KQPCwXfHfrWbKDonwU5gGwO+KLc6Susago237mgVYMSS2TjRt1PSibUnSxYbZByR27bVQgm1lKyuuQWxn7UyV1bTggAdN6T6zE6OwYk5JOMYFGw3UTassFwOvkaYB4w4dXOfWlcyi3eQDAz9M0Uk3j2c/+HWl3GLyJJUJbLdMHNAM6mkxG4DhlBOfMVgeLXAtrlZChDPJkk9NI3P1raPcQtCxEgGAPEdjnrXk3tpxKeXiTQW+REhyPn51VE2ba2u4wYptICRbAHvn0prw6ZZZonQ5AAP3Brz7g/ElvoyGY+EAEdK2Hs8oRZHZ8jA0jz6UCRtFTU6qANuuK8y47wvicV7cXckURikmJ5pVVZN9jnBPpXothdic6Y9ie460P7SWavw9mJIVRvnfP0pNJopOmeOcZGlSReymMnS69dJ+3fPkPnQ8NqWjkPiSJlOCcrpyCDgtgdDnqM0zuYrYzR34ZuWVK5CZWTGxVhuR0HmNx8qpaaJrgNBbGVXI1Ays6AZwFwCduuxHkNqzT4VJAIHFkUC3vg8ePCXhSQj6nP74qVdFPwuF5oxJdELIRmGZIkPnhWXUBnPX9sVKuiPRmmzykY5LOoLP1AGT5eoJ+1cs0hQgqkiHGCwG4/eireKSUGZTG8KLokDbE9x/G9c3DrCNLFmYjZUGQfLUSK1MwcWpcEqsis2PEWUjv6g0bwWz18YtzDKwEeTIuMHIBzjzBNBqitaibRoySCuOu33rrhnElsrwEKSm6lsYxnpj0qhGtuleCXfGk+lDlstntRHvMdxbgHGSM0Asml2BPTpUtFJjG3AG7EA5GAac8Mm5Xx5bQAcAZLLntWcS4zg5OB3o4XwVVYt4l3G2D9x6VBZqZ74F442wdlGo4OoGrbOTTEQrqZZRqzj4yN/tjtWThu3OomQh2O5Y9aaQXSmAGN2j17DUTjOdgT/NKhmliuxKhdSfwhggfPvRUN3qQ8s69J19NyPlWOHERCraXzJrzggDX9a+JdvLFmFGUBdhjfY5APy3ooLNy/EI4hHg9fDk79e3SuTONiuVYA4xsPn86z9t47S1WU6XV9ZOrJpnaATys7NpRSdzSoLHAuuXbEvISFGdR338jWI4nevfx3BnkKHfA1fF6YzjFX+1vFHtItMB1xj8oP+ZFY6DjRlnMeFdznwKMhR5ZqZWhrJdHxm6tLErBcRsWUxCAsc/P0oeDhPGLtCVtGDuM65iB/NN+D8GgvrxLu4jdmQ/7Kjbrtnzrf8G4c1xMQF5arkkadh361T+l6EoVs864N7D+0ELu7ywKpOcR5bP1wP5rY2fAL+GzK++8p875jyK2tlnQpwhCnSQTj60r4iZVYtzoTiTChznUtNtsKQJwuG74cQZ5FZiceHpjzH3o/jyrP7O3+qcxOkZfV6D6/wA1l+J8bFteJazAGRf9tlOABjq2TS/jXFry8BjgETQHDkTLsisAcnJAG+dj5UlJLAU2ZKzMlxw+4Ae5kiDPLC8mGd2UYkGO4wR9qotmlhW4c2miSPDO5HLJPYKCc9fLJNNpmitlt4oLiJWWaRoZSrgNjAYYUdM+QI/agLvhsXPNxJc20czNzQqynQd/iBIFQnkdgk0PDrhllveHLFMy5ZUcqD641DFSnFrwyBoySVQ5wRHdR4+e+T+tSn7SwFGWRzKNe8cTA/Gegx8XyH0FBS6IECpO5IG7H4W9cZx1q27/ABc6xIAMYBYafMf56UPDo5ggmU8sscHqR32P8VujJlszEDlvzCQoaQ6V3zjHUUKI4XPXZm2zsB5A4+1GXJDQzOrbyShiR+ZRkbn54oKSJlBdW1asZCfL/wBVS0J7LY7u4hBjQunLbTpc9D5VTJfTyEuz6SoG6jvVjN7wCNJ56D5awNvPqMdf+KoYK0QYIzENjGR1+lMVDSz4tlgsuknzU0y/qMOghmCnAypO/Ws/Z2rXbuhjRWC7DONJJG+KfNwZZLMxG7heSMlZWC+BdtmYkeFdiMjoRnGOkySKVg1zxuKEExnUfnTPhxuL2FcMoR1yAPKkfF+EW9gsfudyL2Q/E0KEqP8AtP5v06194BxG6svAYppLYHAZUJKnHb98UqTWB2+m3sbJI3GpeaehAOa09pw/Xbsyqi6hgajuKR8F4zYxQqzOqrsCrfFv6HfNGT+0N7cKicNsy0TkgXR8KqfXtjyyaltIqmwkwQWgaSW4Cso36AH61m7n2p94nntrAyKkELyvKThML1yfUlR9aVe0Mly14kN7xBJUkO5GSUIPXI267dTXFzw+Sw4KixQvInEW/EiBClUTPTHdjjv+U560lKLDyxXd3nFrmJ3kOsB3LQrhlKrpO43xnJ+1GezsOOIGIJlSc6TuQPL/ADyoBuHXSRy3HN/BtXVGdtsAkAHftkjpTK0umtHYETSh1VlMJ1rk/wB3kcZ6f/XPKpBFdN1HPFEmixYKC2nWNgCK4sPa27Sa4jiaaeOLClYEySSemBWaa4nj0heUy5OA+UcDuvr33A+1VRcRSz1GC2YRuhLNGdnHQgbbnt51h5a0aWa9fafiarKs8K25f4FLqWA7ZXNLJLq8l5sPEOL2yCPLGPWUbAGcfTBPbal9ldR3kUjFbeWNIw5VGy4J2CtHjOckDHQ9qrjsBIAYDcKQoQctsEeZCso9T1p1LorXC7MazxEuuneR42QEPvvk+mO/37UZO6XltA3EYmPKZwZC+VI+JSNsZJZh07DNKmuooIZTPNIiQzlGWRG/FxtkDOcb9enepwK8kQ3FsG1rgSxlnCgoNzjY6tic7bUKFA3YNNNcS32eShkAAVWD9O8exIHbGBvueu9G20nLkicTiCJpDqhDBmGxy2N87jGfvV78SIjdTw5Yo4gdAefbcdxjHnvnal6zQRaJf6ZAiE+Hm62Gc9SSxx9uo9KKCuji44jwSCZkuYpZZNssUSI9P7d8fepSyX2mt7WRo+XZxNnLJy0OCf8AO9Sl5l+CtF1zFDeTyC4gif4lJ0DJ9c9c0BxThdqkFpGiaQ9yiMR1w/X5VKlVBuxSB7mwt5biSBlIjR1jVVOAFGMf/aYeyns/YcUmujciQFINY0NjJH+dqlSrbYun0Ri64WbU/h2/Mzy4gFBYKTqPcnI6mh7+wtoDahI1LXkMUkjsoJDMTnTthegGRv61KlJPIhHbhYrW6uFX8RYC25ODggb777E059mEF+rx3TOwdeYSrFTkKSOnyH81KlaT0KJp+E2FtehpZolyowAFGBk71l7tmgns4c8xGLMeYAe2w+Q/n5VKlZLZfA7hUjHUvhIjiecakVhqXIGQQRj6Vo+LW/LtHvGmmluFCoryvq05TJIB6VKlKWyoiXhEI4lfRx3bF1jCt0XxZZgc7eg6YNUe1t89txCW3hiiVIpFjj2JKqMnA38yalSlETHt/ZJY8DgUubgXSLIRMiYjJ/tCqB9waytxczKixyMkq8oLhokXbfbwgVKlV0OHNxcSe6zfD+FIGXwg5J1HJzXSSySSaXdj40cYYjBbTnGOnWpUoAs4zNLHwmKWOV1eR31MGOTpXI3+v6ClFkjLO4SaZTK/LduYclT1Gf0qVKuGiJbBm4vfJO8bzc6JnwY5VDLit9Y8KsraytbyOH8Qv8JY4GoeLGN8HyzjYVKlT9MFR0d/022hnRQHZdUoAdyQunpj/wB1lfaC9mgXh2gry7iP8WFhlGJcjJHnvUqVMf8ApFcOZ3S3kNsbeGYQExq8qZYgE4ye9SpUoEf/2Q=="/>
          <p:cNvSpPr>
            <a:spLocks noChangeAspect="1" noChangeArrowheads="1"/>
          </p:cNvSpPr>
          <p:nvPr/>
        </p:nvSpPr>
        <p:spPr bwMode="auto">
          <a:xfrm>
            <a:off x="63500" y="-546100"/>
            <a:ext cx="1657350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5" name="AutoShape 4" descr="data:image/jpg;base64,/9j/4AAQSkZJRgABAQAAAQABAAD/2wBDAAkGBwgHBgkIBwgKCgkLDRYPDQwMDRsUFRAWIB0iIiAdHx8kKDQsJCYxJx8fLT0tMTU3Ojo6Iys/RD84QzQ5Ojf/2wBDAQoKCg0MDRoPDxo3JR8lNzc3Nzc3Nzc3Nzc3Nzc3Nzc3Nzc3Nzc3Nzc3Nzc3Nzc3Nzc3Nzc3Nzc3Nzc3Nzc3Nzf/wAARCACEAMQDASIAAhEBAxEB/8QAHAAAAgMBAQEBAAAAAAAAAAAABAUAAwYCBwEI/8QAORAAAgEDAgQDBgUDAwUBAAAAAQIDAAQREiEFEzFBIlFhBhQycYGRI0KhscEVUvAHM9FicpLh8ST/xAAZAQADAQEBAAAAAAAAAAAAAAAAAQIDBAX/xAAgEQACAgMBAQEBAQEAAAAAAAAAAQIRITFBEgNRYXEy/9oADAMBAAIRAxEAPwDM2U80/FXS4nR1RiwCjT4vygt9T89qFnluPeUR5DLyymoo+QSe4P1q+a3FlcXEq3atII9RRVPxdic74q22aZlX3WybmswDT26s8a+We3brXnyyav8ADqXhcULSz8QkaLJLwxctHmlHbAJ8O/dqqtJ0S4gt7VVgMlxzJFwHkC9h27ZH1ri7h4lMoWSHDAsMzeA42wSG3713ZPFIyzySxEREK7QH4WyMbj5fxRkCzjXLlkcxpJMwkYqeadj38AA26YyTRNpf3dtYPLFC8TOyqodl0IMdSq/m22ztQjWYyGmGQ6iTwn4lyeu3oakbG3nfQ6m20AMpOQQN8DvuT+lDqqLsse4Es1xPclobdI9UgRdKHI6Luck/80Jdc9rxY4onMUhUoM+DHQBcfPp3xRfv9zJpih4feXiuVGY0LEbfmA/eiTecp2tpOVb3US50Mh1qcZAB33IxReB5F3EoLTMcayqJVbSxL7EhtwP1rm6uJ0EiQA4BwzOuAwHbGfSrZLaeMIDPDnOHeUADf0A/X0FNLWwilt3mvlCWQAZp3QwrgbEoMnAz+bptRZIg4Lbcrh93f3JWG3RlR2HVs+PSoI67L6AVZb8Qh0Qe+WyW0US6Yow2MDsARue/ln9KN47LZ27W0MHKFkgHJiySzHIDPnO5OwwfIeYoXhdtBf8AEV/DR7SASM4lZxsqFsYJI3On9a0u8sVUSGwt7/iEcqyJHCGE1zK5IKRKdz67bVXxWGzmu5rgCSXmyayI00oPLfqe3QAbV8E1xw235N0ze93C4uCN9CndU8hkYJ+ldJbvDCFCqqOrKGiOdAP5vmNj9KVtMqlQuRw3D5JbYgTqfixp0sd8Ed+o2phZ/wBUsof/ANs0kbOc6hjBXABJGev2qhrm4gjjtIXIYvzJdIwdR9cbYAq/hzRO00d255b+A4chySRpG3YHcnyNN6JwMuZNDa8+6vGg1tpgDRhjJ6kY2XPehl4pcJCSJJGGRIAzAZXp27Z/auJDeNrmmjm8DFUCZwPTf1zivlhBJIxku2k0EDESRgsTnbrgDJ/nbaopJDPtvPNeOeRBJJJJq1aGxvv8WBgADvnFdOjJKo5kMoVQGRcHT6Zx4qtv41igNpZRwohbLG4zv5HHTttnr1q6KzvmRBdcUgKAgwRRsYw/p02HrRtBTK4Ib6a0lQxRoVk/DkkhX4SvXJIyc+VKbuWS1g8ISYuxBUMokB6dFPTPSrrhFsrhrm6lt7nEgBWMk6R0+Lvv08801uNcHCHSxS3jypaS7aMDY9AMZx9Bmlp5KKrKW6ESyLE8JHdCxZfI4G5z1xt0NH3N7JFZxc6L3oOCuuVQhO/YDORnzJpRayS3XGTbwSO0SqXuJpDqEcaAKQFGxbsM53PSmhlLTTM8IXBHJiboGGyL02z3Oe1J4YLJd7Pe0PDbG0lg4or88TEjXAp8OBjG4wOu1SsfcSXySsHjbV5p0228vSpWmCbD5Jr621zJqAY5ADFif+nJ86Ye8yz28VwZ5goOWQjBIH5cY3P0+tEw2SqfdgojiYnXou4WZPUqDvv611NZ8iHn8T94mRQOULcIpZxuD4tt9wCPWs/QLJp+HcTKWqGzs7Z105KtjJPnVJ4nwDikjx39hDbXHTmxeBiPXoDSu14hFE+FhZI2fAWRtRcnYAeEevbfehON2sLZkgXwvuDnNbpqSBRzkd8Q9kuIaYpuAwW/E7dlKMzTlHC+RUdfv3pQizw3Xui8HFnhdysRVs/+OfrXfsl7U3PCbrk3D5g/uJ3X/kVvpPa2O9RRDENDHGs96l/JS0ErRheF8E4pxK4DyQ3TTbn8d9GMHA2Byc48gMeea06+w0ctu8UsjDWpUlToK57jHf609sXR5GZQqsp2APWndq63EXMB201S+aRPps8+i/05gkjlJu5ebjSCrFScdATWZ9quCcR4biTiQkvII8eJpDq05AAx0OPlXsCMIpGAJbxDHl3oiextuIWojuYUlQ9VcZBzTcECbR4DbsJ7ZbU20twkzGRZhjUpAA2Hy6ef0zTW29m5Le5t4JCzKCXnmwAhA/L5knYHqMd816F7ScHj4XbieytIUhyNWmPxITnvWO4vPNbxK4c81+gPl51Hitlxzo+f0vhSO0l/MZZnbU4Riq59N8j7imnDeG8JuIDAnDdMbbPIH3+ZOc1l7eB5WDTOXdjkE/Onc1/LFEnDbBy08ulbkxtvGvfodjinhDmqMXNbxS33EbW0YyBJTGHD7yEE7d8biolkLIyRXB1rMhD4xpAIGV3O57E/TzNM7iyvrewkt+GcOuxNKoE12EGqU53091U7Dfcgb5pRPY8RQQi4E0UAOnSynw9yPLrU3ZNDESW1zNDbpzuY6jwh/wDcOfhC+fyO9fL+6eGaORVE6IdSclS4z3JxsNhj0+dJ5RMzmLmPEzHKPq7DO+1MCTBEZEXUgQhGkJzv5Y67kn71HkoLjNvd2MtwIBblMlnuDr1bdMN3zj/BVdzKpNreEO05BKhfEVOT/BGBj966s1vb62UBDFoOtplVVi09MbnfOT0/t6V3ZpaCcxyXrTMknLAhg1KT3wc9MdT0/aimLoOhhvuHym4in93iczaWUgyaeiDz3OdqpmS9ubMS2dtOWUctA8hOofbt13rQ28UUTPNJdPaQRjbnSIpl8mz1G3QAYx+ldwpnRlHGLYxyKzPGkjamORhs9TjpjenaHVim2uv6ZBNDJDBq1CW5w5LE48Kj0+I9etXC4iuxKZTGAI+aJF30tjyHXbbHpRkfD7RDoYErhs4QsGJ3JICigViX3/kS24EUilBKYiNOdsb7ac1DyCTsrhhkZNUt3FE7HJVWyD6jPT5VKu4zwZZ+JzyxArG5BXS2Adh2qVSpq7BpllloSGSW6wVyULcwxrj1G25JxgDrQNxcyX8kc78xIoyWhiYYMhA8IDHqQMADNF8QlPEIobVIJUQkKZQh1u3QKAM+EDfTuDVSWd6jLHHwueIFAIRMjRs2M/lbG+Bk7U0lsLO7fiMo8EqOzLGQzF228yCfsAP03q6f3gcOF8YGS1ZtLxIgxCwHwjsfpmkk1/HHFKhlVZAw1rEc4wCANXwkjIyB96O4Hx08PaVpED28i4khk3SQg5XY+R79qKcci6c8S4fcWbJJKhTVv8WDjp0+e1NYOP2Nj7pYuTznUPjHmfOvl5cQX0T3NjljKdTRz5Xc9MbeLt3Haq5OA2l+1tcXRYtAp0BTjJyK1+UrZM9Hp1pJFGVAUrqAwc+Y70+t7bTbk2/h8OAmcg+WDXm/AbriEdslvxB1kdHIRhnOnJx9cVvuA3qzxHU2yN0Oetb8Mgy2jOga19G881YNMGCdWkHJJ6CjuWBuO9JuMQ3lxcQW8ZMVq4bnTq3iXbYAevn6UikX313Y39hdxJNHIYhiQA5KnruPOvNuMcOu77iAWKJGRdgyAYrV+y/sLa+zUXE2F3LdteYAll3kRf7c/OiordIU0RjSPTvWc9mkHWhFwX2eS2w1z43PbtTu2tIY20iNUHYqoGKvEZ3zjJ3BNWAggFgvYZNRY6s45ChvFjHnipLDEyjZSW6jFSR9DkMcjOBXaAMQcA79BSsBHf8As9wniDfjWcPMAIDqoBAPXpQUfsZaNFHDBPKmCWVnAkby2LZxtTu+ZobqOUAhVwW+X+fxRkBRbl00nwtqQ52AOBmnSYjBcZ9grmRHkW5a4C42wcqqgHC74ySO9Znh1ndwQe6JaR2VjzdEpnYmaWQnsfPI+EYHUnpXuKsJQUIGeh2xST2h4FHfwrMij3q31PCf+oqR/NTJYpDR49dJ7zNfkJGzRtmPRk6jkgZ8zjJIPSg+GzSSMwjtsSaS2pyMAjPQZxqp9fQva21xby833zmBQG3xuMt13GTgUGtpLJFbwg+7iJubIR4jIoJzsAWPXripxVDzwJjWCNBNfxS28IBUTPIcM22BgEHfPT0pcTYXEknuVxLcb41JCcn/ALSz/wCYpoIXt5ILaJreWaRyMlucz+a6QcZ2PU4HeiOPXa2vC5rOw5DXnSWZFz16BTjBI88fLHWp1hDqzp+I3EYVFjVAFHhmcBs99tY2qVl7W4umRvEQVYg4iQDNSl4SwHo0UPGHgUQ2lpbxyodZeQEy+QIK4BGC2/6eS+94vxWbiz29/Eil1GSgIUggfmJO4O+PSr7WeBgzc0tLssQ5YkCMdxhc5BwewPyoW/S4eUqY5JUQkxPIyjOVy2gnxAjJ28hVx/wXCi9UtITdziHmP+DLGobCjbOO3WuLhrXhMcUEMpYybyyTZfPUbjIx59KrAtmZFuZoIpy+wd8E56ggd/L7V8lt7csTzOfO8oIYZAAGCck4327Zxiq/0VfhYbOWC0do3yrNpQFx42BPQHY46ZOd/WtBYyGICNm8QA3rPc25urzmTbtGAAQp0onYIMEbdunU/OmySEOpVidQ2ON6qLomSH0EzAF2wcDdvKtH7Me0PDI0lDTRvowSQRsaxpuITaPBcsFQjBycZrFtZHhF1osL5za3Eg0aVzy2GW8/SuhZRk9n6htbqK7iEkLqw74OcVaW2OwxWA/0lggtOHSsLySaa5YPIZHJy2+cDt9K3FxOkSO2dugxUt0NFd0+iJtBxvjFLJEAXK7eVfbuc6FKtsTk1wsuV23AO1YyeTWKo+Rs6eB98nOD0FfCxV9sENsM+dWI3NQ5rqRCfG2MEbbdKkoqfDAAdewNSMr8L4HfI7V8U6mcBgWXcbedcIQQwVcHPnnegR1xGNZ4gTvgZOPKguHORNGNWp1VkIJznTuKNm1NaghcOM48s/SlSXEXMLKUDlgQc4ztg4P0FNMBtazGSDUDg7AN6UYpABBOW86WxARhRH4iGIGDkdf2pkpXQDscHrSAzftjwK24jae98kvc266lCkgsB+Xbzrzaa5twvu0cUzJIwGtDho3XBwFBG2433xj7e1yABTnGD2x1rzDi15acC4qLNLa806mI92C4yTndz4sdPCvlSmujiIbfht5aBZnkW1iSI82SZdMgQsCdKjffb0/eho5Al+0sDHVGCwHwhtttS/IfPPWmk3FWksbqDh8EJlkBaeMkuWJOPzeLz6/WkttfTC4uba9RXDgtDyxgtg5xjfc+mKmP9KZXBdXl6nONnBOcka1ynfpjepSqaPlMOc8sbuNZQRAYz9KlaeLMTccM4VZcNUNdXVsb0IZYxIWcg+qDpvv5jFAXN6kLJK97NLJLJjlxoY0TB6jXnAxjtuN6rl4rfNGDcSXE0jAgu0abnYYAxjt5d6795Vkja+liuZFkYCOaCNG1g4GSB0HXO2dvnWS/TW01gV8Q4TG/G5IYbBApb4YgcAEZO48snyAO9cyW11DcjkLJPGgZZDG27Z/X0z3pld8QuI7KdmtsKWCPIxK8w6iDnfAHpmglu/dQTIViZcBkDljt2Hn86v0yLSBY7S+Z192iS1KEMztIS7DUNtxtjb7U4aYh1yxOB8R6mh7DRcPJecsB5PDqA8RHzr7cbKcVfCdhkhhuFAlGrz3qq34Fw6e6jYGaIlt9LdPKgY3YAHO9XrcMDpAOrNUptCcUz1T2XsOGcPij935rkDJdnP7ZrSTXasmF3Hqa8r4JJezFRbFo4s6WNbSBmiiZHdmkAGHI+I0OdjUAhptbnY6RkDHSr4RkYC9FBzmhoANAHU56/wD2i4zoAz3269qyNC2zbD6JFAHmDiiniLoVLHbt/wC6HtQJC2ojKgZz3phE2Bobf186YCZw0cxkVSWVcfMCpkAhlUrvnBom/j5TlypKEbnyoaAq0e2cZ7bmgRZK+mHYkDqdqzMdwXlnEksckIZfA2CVPZl+VabVmM5Ph79qwV/N7rPIoXUzTBdKjdQT1/WmI1thcCRgZCC3YqMZOc015yiI5IGXwB61kOFvy4RNJKWeWQ6AeuAMZ+9ORcB4xGxzpYdBvinQWNmQs5VugG3favMf9RYxbccV5GHLnTUux8LDY5OfL9q9LUnAYtqOK8p/1RvrS44ykEpikWKPBQyaTqyds0NWLose44daJBdz8MlurkIFJiYpKFIG7AHByT0OfMdqsM1jcoySJcC4Ch01qHMLdVODhux6HtQ9nd3EDKbcvNkbyLGW1+nU9fnVsNkqyvMY+RNOwAt7mcb9wVAOfod87b1lw06UzG8SVwl22M58UYBPr8f71KGu45jOwe/eORdpFiXbV37j9qlHn+it/gQEuIopAJbdvFlzqXG46eZHzoO8u8OknIZ3w2pABoz+w2/zeksk8kj45UZLDLLjYYz+1Umca8ugfAz4mfp6EHpWq+Zm5ILmu3UyI0rpGdygYnUfU1whR5XVwwcqCSTncn0+dCy3MLqqJAUwd2RyTj69aJ4XHDNewoJnbJzgrjA/mr8k2jWwosUCRoAFVQABVEx3q0uAcZxiqZGyfKkykVhQD86PsLF58NpJ0/2nc+dC20euQqds7ZPatHwqMxty5BpVcEEHr16fU1LKGthAEbmRSeA4BVhkn606j1CLWjN00oBtg+Zz3pdEEl0EP+GBllyAAfWiYZVlk/KQPCwXfHfrWbKDonwU5gGwO+KLc6Susago237mgVYMSS2TjRt1PSibUnSxYbZByR27bVQgm1lKyuuQWxn7UyV1bTggAdN6T6zE6OwYk5JOMYFGw3UTassFwOvkaYB4w4dXOfWlcyi3eQDAz9M0Uk3j2c/+HWl3GLyJJUJbLdMHNAM6mkxG4DhlBOfMVgeLXAtrlZChDPJkk9NI3P1raPcQtCxEgGAPEdjnrXk3tpxKeXiTQW+REhyPn51VE2ba2u4wYptICRbAHvn0prw6ZZZonQ5AAP3Brz7g/ElvoyGY+EAEdK2Hs8oRZHZ8jA0jz6UCRtFTU6qANuuK8y47wvicV7cXckURikmJ5pVVZN9jnBPpXothdic6Y9ie460P7SWavw9mJIVRvnfP0pNJopOmeOcZGlSReymMnS69dJ+3fPkPnQ8NqWjkPiSJlOCcrpyCDgtgdDnqM0zuYrYzR34ZuWVK5CZWTGxVhuR0HmNx8qpaaJrgNBbGVXI1Ays6AZwFwCduuxHkNqzT4VJAIHFkUC3vg8ePCXhSQj6nP74qVdFPwuF5oxJdELIRmGZIkPnhWXUBnPX9sVKuiPRmmzykY5LOoLP1AGT5eoJ+1cs0hQgqkiHGCwG4/eireKSUGZTG8KLokDbE9x/G9c3DrCNLFmYjZUGQfLUSK1MwcWpcEqsis2PEWUjv6g0bwWz18YtzDKwEeTIuMHIBzjzBNBqitaibRoySCuOu33rrhnElsrwEKSm6lsYxnpj0qhGtuleCXfGk+lDlstntRHvMdxbgHGSM0Asml2BPTpUtFJjG3AG7EA5GAac8Mm5Xx5bQAcAZLLntWcS4zg5OB3o4XwVVYt4l3G2D9x6VBZqZ74F442wdlGo4OoGrbOTTEQrqZZRqzj4yN/tjtWThu3OomQh2O5Y9aaQXSmAGN2j17DUTjOdgT/NKhmliuxKhdSfwhggfPvRUN3qQ8s69J19NyPlWOHERCraXzJrzggDX9a+JdvLFmFGUBdhjfY5APy3ooLNy/EI4hHg9fDk79e3SuTONiuVYA4xsPn86z9t47S1WU6XV9ZOrJpnaATys7NpRSdzSoLHAuuXbEvISFGdR338jWI4nevfx3BnkKHfA1fF6YzjFX+1vFHtItMB1xj8oP+ZFY6DjRlnMeFdznwKMhR5ZqZWhrJdHxm6tLErBcRsWUxCAsc/P0oeDhPGLtCVtGDuM65iB/NN+D8GgvrxLu4jdmQ/7Kjbrtnzrf8G4c1xMQF5arkkadh361T+l6EoVs864N7D+0ELu7ywKpOcR5bP1wP5rY2fAL+GzK++8p875jyK2tlnQpwhCnSQTj60r4iZVYtzoTiTChznUtNtsKQJwuG74cQZ5FZiceHpjzH3o/jyrP7O3+qcxOkZfV6D6/wA1l+J8bFteJazAGRf9tlOABjq2TS/jXFry8BjgETQHDkTLsisAcnJAG+dj5UlJLAU2ZKzMlxw+4Ae5kiDPLC8mGd2UYkGO4wR9qotmlhW4c2miSPDO5HLJPYKCc9fLJNNpmitlt4oLiJWWaRoZSrgNjAYYUdM+QI/agLvhsXPNxJc20czNzQqynQd/iBIFQnkdgk0PDrhllveHLFMy5ZUcqD641DFSnFrwyBoySVQ5wRHdR4+e+T+tSn7SwFGWRzKNe8cTA/Gegx8XyH0FBS6IECpO5IG7H4W9cZx1q27/ABc6xIAMYBYafMf56UPDo5ggmU8sscHqR32P8VujJlszEDlvzCQoaQ6V3zjHUUKI4XPXZm2zsB5A4+1GXJDQzOrbyShiR+ZRkbn54oKSJlBdW1asZCfL/wBVS0J7LY7u4hBjQunLbTpc9D5VTJfTyEuz6SoG6jvVjN7wCNJ56D5awNvPqMdf+KoYK0QYIzENjGR1+lMVDSz4tlgsuknzU0y/qMOghmCnAypO/Ws/Z2rXbuhjRWC7DONJJG+KfNwZZLMxG7heSMlZWC+BdtmYkeFdiMjoRnGOkySKVg1zxuKEExnUfnTPhxuL2FcMoR1yAPKkfF+EW9gsfudyL2Q/E0KEqP8AtP5v06194BxG6svAYppLYHAZUJKnHb98UqTWB2+m3sbJI3GpeaehAOa09pw/Xbsyqi6hgajuKR8F4zYxQqzOqrsCrfFv6HfNGT+0N7cKicNsy0TkgXR8KqfXtjyyaltIqmwkwQWgaSW4Cso36AH61m7n2p94nntrAyKkELyvKThML1yfUlR9aVe0Mly14kN7xBJUkO5GSUIPXI267dTXFzw+Sw4KixQvInEW/EiBClUTPTHdjjv+U560lKLDyxXd3nFrmJ3kOsB3LQrhlKrpO43xnJ+1GezsOOIGIJlSc6TuQPL/ADyoBuHXSRy3HN/BtXVGdtsAkAHftkjpTK0umtHYETSh1VlMJ1rk/wB3kcZ6f/XPKpBFdN1HPFEmixYKC2nWNgCK4sPa27Sa4jiaaeOLClYEySSemBWaa4nj0heUy5OA+UcDuvr33A+1VRcRSz1GC2YRuhLNGdnHQgbbnt51h5a0aWa9fafiarKs8K25f4FLqWA7ZXNLJLq8l5sPEOL2yCPLGPWUbAGcfTBPbal9ldR3kUjFbeWNIw5VGy4J2CtHjOckDHQ9qrjsBIAYDcKQoQctsEeZCso9T1p1LorXC7MazxEuuneR42QEPvvk+mO/37UZO6XltA3EYmPKZwZC+VI+JSNsZJZh07DNKmuooIZTPNIiQzlGWRG/FxtkDOcb9enepwK8kQ3FsG1rgSxlnCgoNzjY6tic7bUKFA3YNNNcS32eShkAAVWD9O8exIHbGBvueu9G20nLkicTiCJpDqhDBmGxy2N87jGfvV78SIjdTw5Yo4gdAefbcdxjHnvnal6zQRaJf6ZAiE+Hm62Gc9SSxx9uo9KKCuji44jwSCZkuYpZZNssUSI9P7d8fepSyX2mt7WRo+XZxNnLJy0OCf8AO9Sl5l+CtF1zFDeTyC4gif4lJ0DJ9c9c0BxThdqkFpGiaQ9yiMR1w/X5VKlVBuxSB7mwt5biSBlIjR1jVVOAFGMf/aYeyns/YcUmujciQFINY0NjJH+dqlSrbYun0Ri64WbU/h2/Mzy4gFBYKTqPcnI6mh7+wtoDahI1LXkMUkjsoJDMTnTthegGRv61KlJPIhHbhYrW6uFX8RYC25ODggb777E059mEF+rx3TOwdeYSrFTkKSOnyH81KlaT0KJp+E2FtehpZolyowAFGBk71l7tmgns4c8xGLMeYAe2w+Q/n5VKlZLZfA7hUjHUvhIjiecakVhqXIGQQRj6Vo+LW/LtHvGmmluFCoryvq05TJIB6VKlKWyoiXhEI4lfRx3bF1jCt0XxZZgc7eg6YNUe1t89txCW3hiiVIpFjj2JKqMnA38yalSlETHt/ZJY8DgUubgXSLIRMiYjJ/tCqB9waytxczKixyMkq8oLhokXbfbwgVKlV0OHNxcSe6zfD+FIGXwg5J1HJzXSSySSaXdj40cYYjBbTnGOnWpUoAs4zNLHwmKWOV1eR31MGOTpXI3+v6ClFkjLO4SaZTK/LduYclT1Gf0qVKuGiJbBm4vfJO8bzc6JnwY5VDLit9Y8KsraytbyOH8Qv8JY4GoeLGN8HyzjYVKlT9MFR0d/022hnRQHZdUoAdyQunpj/wB1lfaC9mgXh2gry7iP8WFhlGJcjJHnvUqVMf8ApFcOZ3S3kNsbeGYQExq8qZYgE4ye9SpUoEf/2Q=="/>
          <p:cNvSpPr>
            <a:spLocks noChangeAspect="1" noChangeArrowheads="1"/>
          </p:cNvSpPr>
          <p:nvPr/>
        </p:nvSpPr>
        <p:spPr bwMode="auto">
          <a:xfrm>
            <a:off x="215900" y="-393700"/>
            <a:ext cx="1657350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6" name="AutoShape 6" descr="data:image/jpg;base64,/9j/4AAQSkZJRgABAQAAAQABAAD/2wBDAAkGBwgHBgkIBwgKCgkLDRYPDQwMDRsUFRAWIB0iIiAdHx8kKDQsJCYxJx8fLT0tMTU3Ojo6Iys/RD84QzQ5Ojf/2wBDAQoKCg0MDRoPDxo3JR8lNzc3Nzc3Nzc3Nzc3Nzc3Nzc3Nzc3Nzc3Nzc3Nzc3Nzc3Nzc3Nzc3Nzc3Nzc3Nzc3Nzf/wAARCACEAMQDASIAAhEBAxEB/8QAHAAAAgMBAQEBAAAAAAAAAAAABAUAAwYCBwEI/8QAORAAAgEDAgQDBgUDAwUBAAAAAQIDAAQREiEFEzFBIlFhBhQycYGRI0KhscEVUvAHM9FicpLh8ST/xAAZAQADAQEBAAAAAAAAAAAAAAAAAQIDBAX/xAAgEQACAgMBAQEBAQEAAAAAAAAAAQIRITFBEgNRYXEy/9oADAMBAAIRAxEAPwDM2U80/FXS4nR1RiwCjT4vygt9T89qFnluPeUR5DLyymoo+QSe4P1q+a3FlcXEq3atII9RRVPxdic74q22aZlX3WybmswDT26s8a+We3brXnyyav8ADqXhcULSz8QkaLJLwxctHmlHbAJ8O/dqqtJ0S4gt7VVgMlxzJFwHkC9h27ZH1ri7h4lMoWSHDAsMzeA42wSG3713ZPFIyzySxEREK7QH4WyMbj5fxRkCzjXLlkcxpJMwkYqeadj38AA26YyTRNpf3dtYPLFC8TOyqodl0IMdSq/m22ztQjWYyGmGQ6iTwn4lyeu3oakbG3nfQ6m20AMpOQQN8DvuT+lDqqLsse4Es1xPclobdI9UgRdKHI6Luck/80Jdc9rxY4onMUhUoM+DHQBcfPp3xRfv9zJpih4feXiuVGY0LEbfmA/eiTecp2tpOVb3US50Mh1qcZAB33IxReB5F3EoLTMcayqJVbSxL7EhtwP1rm6uJ0EiQA4BwzOuAwHbGfSrZLaeMIDPDnOHeUADf0A/X0FNLWwilt3mvlCWQAZp3QwrgbEoMnAz+bptRZIg4Lbcrh93f3JWG3RlR2HVs+PSoI67L6AVZb8Qh0Qe+WyW0US6Yow2MDsARue/ln9KN47LZ27W0MHKFkgHJiySzHIDPnO5OwwfIeYoXhdtBf8AEV/DR7SASM4lZxsqFsYJI3On9a0u8sVUSGwt7/iEcqyJHCGE1zK5IKRKdz67bVXxWGzmu5rgCSXmyayI00oPLfqe3QAbV8E1xw235N0ze93C4uCN9CndU8hkYJ+ldJbvDCFCqqOrKGiOdAP5vmNj9KVtMqlQuRw3D5JbYgTqfixp0sd8Ed+o2phZ/wBUsof/ANs0kbOc6hjBXABJGev2qhrm4gjjtIXIYvzJdIwdR9cbYAq/hzRO00d255b+A4chySRpG3YHcnyNN6JwMuZNDa8+6vGg1tpgDRhjJ6kY2XPehl4pcJCSJJGGRIAzAZXp27Z/auJDeNrmmjm8DFUCZwPTf1zivlhBJIxku2k0EDESRgsTnbrgDJ/nbaopJDPtvPNeOeRBJJJJq1aGxvv8WBgADvnFdOjJKo5kMoVQGRcHT6Zx4qtv41igNpZRwohbLG4zv5HHTttnr1q6KzvmRBdcUgKAgwRRsYw/p02HrRtBTK4Ib6a0lQxRoVk/DkkhX4SvXJIyc+VKbuWS1g8ISYuxBUMokB6dFPTPSrrhFsrhrm6lt7nEgBWMk6R0+Lvv08801uNcHCHSxS3jypaS7aMDY9AMZx9Bmlp5KKrKW6ESyLE8JHdCxZfI4G5z1xt0NH3N7JFZxc6L3oOCuuVQhO/YDORnzJpRayS3XGTbwSO0SqXuJpDqEcaAKQFGxbsM53PSmhlLTTM8IXBHJiboGGyL02z3Oe1J4YLJd7Pe0PDbG0lg4or88TEjXAp8OBjG4wOu1SsfcSXySsHjbV5p0228vSpWmCbD5Jr621zJqAY5ADFif+nJ86Ye8yz28VwZ5goOWQjBIH5cY3P0+tEw2SqfdgojiYnXou4WZPUqDvv611NZ8iHn8T94mRQOULcIpZxuD4tt9wCPWs/QLJp+HcTKWqGzs7Z105KtjJPnVJ4nwDikjx39hDbXHTmxeBiPXoDSu14hFE+FhZI2fAWRtRcnYAeEevbfehON2sLZkgXwvuDnNbpqSBRzkd8Q9kuIaYpuAwW/E7dlKMzTlHC+RUdfv3pQizw3Xui8HFnhdysRVs/+OfrXfsl7U3PCbrk3D5g/uJ3X/kVvpPa2O9RRDENDHGs96l/JS0ErRheF8E4pxK4DyQ3TTbn8d9GMHA2Byc48gMeea06+w0ctu8UsjDWpUlToK57jHf609sXR5GZQqsp2APWndq63EXMB201S+aRPps8+i/05gkjlJu5ebjSCrFScdATWZ9quCcR4biTiQkvII8eJpDq05AAx0OPlXsCMIpGAJbxDHl3oiextuIWojuYUlQ9VcZBzTcECbR4DbsJ7ZbU20twkzGRZhjUpAA2Hy6ef0zTW29m5Le5t4JCzKCXnmwAhA/L5knYHqMd816F7ScHj4XbieytIUhyNWmPxITnvWO4vPNbxK4c81+gPl51Hitlxzo+f0vhSO0l/MZZnbU4Riq59N8j7imnDeG8JuIDAnDdMbbPIH3+ZOc1l7eB5WDTOXdjkE/Onc1/LFEnDbBy08ulbkxtvGvfodjinhDmqMXNbxS33EbW0YyBJTGHD7yEE7d8biolkLIyRXB1rMhD4xpAIGV3O57E/TzNM7iyvrewkt+GcOuxNKoE12EGqU53091U7Dfcgb5pRPY8RQQi4E0UAOnSynw9yPLrU3ZNDESW1zNDbpzuY6jwh/wDcOfhC+fyO9fL+6eGaORVE6IdSclS4z3JxsNhj0+dJ5RMzmLmPEzHKPq7DO+1MCTBEZEXUgQhGkJzv5Y67kn71HkoLjNvd2MtwIBblMlnuDr1bdMN3zj/BVdzKpNreEO05BKhfEVOT/BGBj966s1vb62UBDFoOtplVVi09MbnfOT0/t6V3ZpaCcxyXrTMknLAhg1KT3wc9MdT0/aimLoOhhvuHym4in93iczaWUgyaeiDz3OdqpmS9ubMS2dtOWUctA8hOofbt13rQ28UUTPNJdPaQRjbnSIpl8mz1G3QAYx+ldwpnRlHGLYxyKzPGkjamORhs9TjpjenaHVim2uv6ZBNDJDBq1CW5w5LE48Kj0+I9etXC4iuxKZTGAI+aJF30tjyHXbbHpRkfD7RDoYErhs4QsGJ3JICigViX3/kS24EUilBKYiNOdsb7ac1DyCTsrhhkZNUt3FE7HJVWyD6jPT5VKu4zwZZ+JzyxArG5BXS2Adh2qVSpq7BpllloSGSW6wVyULcwxrj1G25JxgDrQNxcyX8kc78xIoyWhiYYMhA8IDHqQMADNF8QlPEIobVIJUQkKZQh1u3QKAM+EDfTuDVSWd6jLHHwueIFAIRMjRs2M/lbG+Bk7U0lsLO7fiMo8EqOzLGQzF228yCfsAP03q6f3gcOF8YGS1ZtLxIgxCwHwjsfpmkk1/HHFKhlVZAw1rEc4wCANXwkjIyB96O4Hx08PaVpED28i4khk3SQg5XY+R79qKcci6c8S4fcWbJJKhTVv8WDjp0+e1NYOP2Nj7pYuTznUPjHmfOvl5cQX0T3NjljKdTRz5Xc9MbeLt3Haq5OA2l+1tcXRYtAp0BTjJyK1+UrZM9Hp1pJFGVAUrqAwc+Y70+t7bTbk2/h8OAmcg+WDXm/AbriEdslvxB1kdHIRhnOnJx9cVvuA3qzxHU2yN0Oetb8Mgy2jOga19G881YNMGCdWkHJJ6CjuWBuO9JuMQ3lxcQW8ZMVq4bnTq3iXbYAevn6UikX313Y39hdxJNHIYhiQA5KnruPOvNuMcOu77iAWKJGRdgyAYrV+y/sLa+zUXE2F3LdteYAll3kRf7c/OiordIU0RjSPTvWc9mkHWhFwX2eS2w1z43PbtTu2tIY20iNUHYqoGKvEZ3zjJ3BNWAggFgvYZNRY6s45ChvFjHnipLDEyjZSW6jFSR9DkMcjOBXaAMQcA79BSsBHf8As9wniDfjWcPMAIDqoBAPXpQUfsZaNFHDBPKmCWVnAkby2LZxtTu+ZobqOUAhVwW+X+fxRkBRbl00nwtqQ52AOBmnSYjBcZ9grmRHkW5a4C42wcqqgHC74ySO9Znh1ndwQe6JaR2VjzdEpnYmaWQnsfPI+EYHUnpXuKsJQUIGeh2xST2h4FHfwrMij3q31PCf+oqR/NTJYpDR49dJ7zNfkJGzRtmPRk6jkgZ8zjJIPSg+GzSSMwjtsSaS2pyMAjPQZxqp9fQva21xby833zmBQG3xuMt13GTgUGtpLJFbwg+7iJubIR4jIoJzsAWPXripxVDzwJjWCNBNfxS28IBUTPIcM22BgEHfPT0pcTYXEknuVxLcb41JCcn/ALSz/wCYpoIXt5ILaJreWaRyMlucz+a6QcZ2PU4HeiOPXa2vC5rOw5DXnSWZFz16BTjBI88fLHWp1hDqzp+I3EYVFjVAFHhmcBs99tY2qVl7W4umRvEQVYg4iQDNSl4SwHo0UPGHgUQ2lpbxyodZeQEy+QIK4BGC2/6eS+94vxWbiz29/Eil1GSgIUggfmJO4O+PSr7WeBgzc0tLssQ5YkCMdxhc5BwewPyoW/S4eUqY5JUQkxPIyjOVy2gnxAjJ28hVx/wXCi9UtITdziHmP+DLGobCjbOO3WuLhrXhMcUEMpYybyyTZfPUbjIx59KrAtmZFuZoIpy+wd8E56ggd/L7V8lt7csTzOfO8oIYZAAGCck4327Zxiq/0VfhYbOWC0do3yrNpQFx42BPQHY46ZOd/WtBYyGICNm8QA3rPc25urzmTbtGAAQp0onYIMEbdunU/OmySEOpVidQ2ON6qLomSH0EzAF2wcDdvKtH7Me0PDI0lDTRvowSQRsaxpuITaPBcsFQjBycZrFtZHhF1osL5za3Eg0aVzy2GW8/SuhZRk9n6htbqK7iEkLqw74OcVaW2OwxWA/0lggtOHSsLySaa5YPIZHJy2+cDt9K3FxOkSO2dugxUt0NFd0+iJtBxvjFLJEAXK7eVfbuc6FKtsTk1wsuV23AO1YyeTWKo+Rs6eB98nOD0FfCxV9sENsM+dWI3NQ5rqRCfG2MEbbdKkoqfDAAdewNSMr8L4HfI7V8U6mcBgWXcbedcIQQwVcHPnnegR1xGNZ4gTvgZOPKguHORNGNWp1VkIJznTuKNm1NaghcOM48s/SlSXEXMLKUDlgQc4ztg4P0FNMBtazGSDUDg7AN6UYpABBOW86WxARhRH4iGIGDkdf2pkpXQDscHrSAzftjwK24jae98kvc266lCkgsB+Xbzrzaa5twvu0cUzJIwGtDho3XBwFBG2433xj7e1yABTnGD2x1rzDi15acC4qLNLa806mI92C4yTndz4sdPCvlSmujiIbfht5aBZnkW1iSI82SZdMgQsCdKjffb0/eho5Al+0sDHVGCwHwhtttS/IfPPWmk3FWksbqDh8EJlkBaeMkuWJOPzeLz6/WkttfTC4uba9RXDgtDyxgtg5xjfc+mKmP9KZXBdXl6nONnBOcka1ynfpjepSqaPlMOc8sbuNZQRAYz9KlaeLMTccM4VZcNUNdXVsb0IZYxIWcg+qDpvv5jFAXN6kLJK97NLJLJjlxoY0TB6jXnAxjtuN6rl4rfNGDcSXE0jAgu0abnYYAxjt5d6795Vkja+liuZFkYCOaCNG1g4GSB0HXO2dvnWS/TW01gV8Q4TG/G5IYbBApb4YgcAEZO48snyAO9cyW11DcjkLJPGgZZDG27Z/X0z3pld8QuI7KdmtsKWCPIxK8w6iDnfAHpmglu/dQTIViZcBkDljt2Hn86v0yLSBY7S+Z192iS1KEMztIS7DUNtxtjb7U4aYh1yxOB8R6mh7DRcPJecsB5PDqA8RHzr7cbKcVfCdhkhhuFAlGrz3qq34Fw6e6jYGaIlt9LdPKgY3YAHO9XrcMDpAOrNUptCcUz1T2XsOGcPij935rkDJdnP7ZrSTXasmF3Hqa8r4JJezFRbFo4s6WNbSBmiiZHdmkAGHI+I0OdjUAhptbnY6RkDHSr4RkYC9FBzmhoANAHU56/wD2i4zoAz3269qyNC2zbD6JFAHmDiiniLoVLHbt/wC6HtQJC2ojKgZz3phE2Bobf186YCZw0cxkVSWVcfMCpkAhlUrvnBom/j5TlypKEbnyoaAq0e2cZ7bmgRZK+mHYkDqdqzMdwXlnEksckIZfA2CVPZl+VabVmM5Ph79qwV/N7rPIoXUzTBdKjdQT1/WmI1thcCRgZCC3YqMZOc015yiI5IGXwB61kOFvy4RNJKWeWQ6AeuAMZ+9ORcB4xGxzpYdBvinQWNmQs5VugG3favMf9RYxbccV5GHLnTUux8LDY5OfL9q9LUnAYtqOK8p/1RvrS44ykEpikWKPBQyaTqyds0NWLose44daJBdz8MlurkIFJiYpKFIG7AHByT0OfMdqsM1jcoySJcC4Ch01qHMLdVODhux6HtQ9nd3EDKbcvNkbyLGW1+nU9fnVsNkqyvMY+RNOwAt7mcb9wVAOfod87b1lw06UzG8SVwl22M58UYBPr8f71KGu45jOwe/eORdpFiXbV37j9qlHn+it/gQEuIopAJbdvFlzqXG46eZHzoO8u8OknIZ3w2pABoz+w2/zeksk8kj45UZLDLLjYYz+1Umca8ugfAz4mfp6EHpWq+Zm5ILmu3UyI0rpGdygYnUfU1whR5XVwwcqCSTncn0+dCy3MLqqJAUwd2RyTj69aJ4XHDNewoJnbJzgrjA/mr8k2jWwosUCRoAFVQABVEx3q0uAcZxiqZGyfKkykVhQD86PsLF58NpJ0/2nc+dC20euQqds7ZPatHwqMxty5BpVcEEHr16fU1LKGthAEbmRSeA4BVhkn606j1CLWjN00oBtg+Zz3pdEEl0EP+GBllyAAfWiYZVlk/KQPCwXfHfrWbKDonwU5gGwO+KLc6Susago237mgVYMSS2TjRt1PSibUnSxYbZByR27bVQgm1lKyuuQWxn7UyV1bTggAdN6T6zE6OwYk5JOMYFGw3UTassFwOvkaYB4w4dXOfWlcyi3eQDAz9M0Uk3j2c/+HWl3GLyJJUJbLdMHNAM6mkxG4DhlBOfMVgeLXAtrlZChDPJkk9NI3P1raPcQtCxEgGAPEdjnrXk3tpxKeXiTQW+REhyPn51VE2ba2u4wYptICRbAHvn0prw6ZZZonQ5AAP3Brz7g/ElvoyGY+EAEdK2Hs8oRZHZ8jA0jz6UCRtFTU6qANuuK8y47wvicV7cXckURikmJ5pVVZN9jnBPpXothdic6Y9ie460P7SWavw9mJIVRvnfP0pNJopOmeOcZGlSReymMnS69dJ+3fPkPnQ8NqWjkPiSJlOCcrpyCDgtgdDnqM0zuYrYzR34ZuWVK5CZWTGxVhuR0HmNx8qpaaJrgNBbGVXI1Ays6AZwFwCduuxHkNqzT4VJAIHFkUC3vg8ePCXhSQj6nP74qVdFPwuF5oxJdELIRmGZIkPnhWXUBnPX9sVKuiPRmmzykY5LOoLP1AGT5eoJ+1cs0hQgqkiHGCwG4/eireKSUGZTG8KLokDbE9x/G9c3DrCNLFmYjZUGQfLUSK1MwcWpcEqsis2PEWUjv6g0bwWz18YtzDKwEeTIuMHIBzjzBNBqitaibRoySCuOu33rrhnElsrwEKSm6lsYxnpj0qhGtuleCXfGk+lDlstntRHvMdxbgHGSM0Asml2BPTpUtFJjG3AG7EA5GAac8Mm5Xx5bQAcAZLLntWcS4zg5OB3o4XwVVYt4l3G2D9x6VBZqZ74F442wdlGo4OoGrbOTTEQrqZZRqzj4yN/tjtWThu3OomQh2O5Y9aaQXSmAGN2j17DUTjOdgT/NKhmliuxKhdSfwhggfPvRUN3qQ8s69J19NyPlWOHERCraXzJrzggDX9a+JdvLFmFGUBdhjfY5APy3ooLNy/EI4hHg9fDk79e3SuTONiuVYA4xsPn86z9t47S1WU6XV9ZOrJpnaATys7NpRSdzSoLHAuuXbEvISFGdR338jWI4nevfx3BnkKHfA1fF6YzjFX+1vFHtItMB1xj8oP+ZFY6DjRlnMeFdznwKMhR5ZqZWhrJdHxm6tLErBcRsWUxCAsc/P0oeDhPGLtCVtGDuM65iB/NN+D8GgvrxLu4jdmQ/7Kjbrtnzrf8G4c1xMQF5arkkadh361T+l6EoVs864N7D+0ELu7ywKpOcR5bP1wP5rY2fAL+GzK++8p875jyK2tlnQpwhCnSQTj60r4iZVYtzoTiTChznUtNtsKQJwuG74cQZ5FZiceHpjzH3o/jyrP7O3+qcxOkZfV6D6/wA1l+J8bFteJazAGRf9tlOABjq2TS/jXFry8BjgETQHDkTLsisAcnJAG+dj5UlJLAU2ZKzMlxw+4Ae5kiDPLC8mGd2UYkGO4wR9qotmlhW4c2miSPDO5HLJPYKCc9fLJNNpmitlt4oLiJWWaRoZSrgNjAYYUdM+QI/agLvhsXPNxJc20czNzQqynQd/iBIFQnkdgk0PDrhllveHLFMy5ZUcqD641DFSnFrwyBoySVQ5wRHdR4+e+T+tSn7SwFGWRzKNe8cTA/Gegx8XyH0FBS6IECpO5IG7H4W9cZx1q27/ABc6xIAMYBYafMf56UPDo5ggmU8sscHqR32P8VujJlszEDlvzCQoaQ6V3zjHUUKI4XPXZm2zsB5A4+1GXJDQzOrbyShiR+ZRkbn54oKSJlBdW1asZCfL/wBVS0J7LY7u4hBjQunLbTpc9D5VTJfTyEuz6SoG6jvVjN7wCNJ56D5awNvPqMdf+KoYK0QYIzENjGR1+lMVDSz4tlgsuknzU0y/qMOghmCnAypO/Ws/Z2rXbuhjRWC7DONJJG+KfNwZZLMxG7heSMlZWC+BdtmYkeFdiMjoRnGOkySKVg1zxuKEExnUfnTPhxuL2FcMoR1yAPKkfF+EW9gsfudyL2Q/E0KEqP8AtP5v06194BxG6svAYppLYHAZUJKnHb98UqTWB2+m3sbJI3GpeaehAOa09pw/Xbsyqi6hgajuKR8F4zYxQqzOqrsCrfFv6HfNGT+0N7cKicNsy0TkgXR8KqfXtjyyaltIqmwkwQWgaSW4Cso36AH61m7n2p94nntrAyKkELyvKThML1yfUlR9aVe0Mly14kN7xBJUkO5GSUIPXI267dTXFzw+Sw4KixQvInEW/EiBClUTPTHdjjv+U560lKLDyxXd3nFrmJ3kOsB3LQrhlKrpO43xnJ+1GezsOOIGIJlSc6TuQPL/ADyoBuHXSRy3HN/BtXVGdtsAkAHftkjpTK0umtHYETSh1VlMJ1rk/wB3kcZ6f/XPKpBFdN1HPFEmixYKC2nWNgCK4sPa27Sa4jiaaeOLClYEySSemBWaa4nj0heUy5OA+UcDuvr33A+1VRcRSz1GC2YRuhLNGdnHQgbbnt51h5a0aWa9fafiarKs8K25f4FLqWA7ZXNLJLq8l5sPEOL2yCPLGPWUbAGcfTBPbal9ldR3kUjFbeWNIw5VGy4J2CtHjOckDHQ9qrjsBIAYDcKQoQctsEeZCso9T1p1LorXC7MazxEuuneR42QEPvvk+mO/37UZO6XltA3EYmPKZwZC+VI+JSNsZJZh07DNKmuooIZTPNIiQzlGWRG/FxtkDOcb9enepwK8kQ3FsG1rgSxlnCgoNzjY6tic7bUKFA3YNNNcS32eShkAAVWD9O8exIHbGBvueu9G20nLkicTiCJpDqhDBmGxy2N87jGfvV78SIjdTw5Yo4gdAefbcdxjHnvnal6zQRaJf6ZAiE+Hm62Gc9SSxx9uo9KKCuji44jwSCZkuYpZZNssUSI9P7d8fepSyX2mt7WRo+XZxNnLJy0OCf8AO9Sl5l+CtF1zFDeTyC4gif4lJ0DJ9c9c0BxThdqkFpGiaQ9yiMR1w/X5VKlVBuxSB7mwt5biSBlIjR1jVVOAFGMf/aYeyns/YcUmujciQFINY0NjJH+dqlSrbYun0Ri64WbU/h2/Mzy4gFBYKTqPcnI6mh7+wtoDahI1LXkMUkjsoJDMTnTthegGRv61KlJPIhHbhYrW6uFX8RYC25ODggb777E059mEF+rx3TOwdeYSrFTkKSOnyH81KlaT0KJp+E2FtehpZolyowAFGBk71l7tmgns4c8xGLMeYAe2w+Q/n5VKlZLZfA7hUjHUvhIjiecakVhqXIGQQRj6Vo+LW/LtHvGmmluFCoryvq05TJIB6VKlKWyoiXhEI4lfRx3bF1jCt0XxZZgc7eg6YNUe1t89txCW3hiiVIpFjj2JKqMnA38yalSlETHt/ZJY8DgUubgXSLIRMiYjJ/tCqB9waytxczKixyMkq8oLhokXbfbwgVKlV0OHNxcSe6zfD+FIGXwg5J1HJzXSSySSaXdj40cYYjBbTnGOnWpUoAs4zNLHwmKWOV1eR31MGOTpXI3+v6ClFkjLO4SaZTK/LduYclT1Gf0qVKuGiJbBm4vfJO8bzc6JnwY5VDLit9Y8KsraytbyOH8Qv8JY4GoeLGN8HyzjYVKlT9MFR0d/022hnRQHZdUoAdyQunpj/wB1lfaC9mgXh2gry7iP8WFhlGJcjJHnvUqVMf8ApFcOZ3S3kNsbeGYQExq8qZYgE4ye9SpUoEf/2Q=="/>
          <p:cNvSpPr>
            <a:spLocks noChangeAspect="1" noChangeArrowheads="1"/>
          </p:cNvSpPr>
          <p:nvPr/>
        </p:nvSpPr>
        <p:spPr bwMode="auto">
          <a:xfrm>
            <a:off x="368300" y="-241300"/>
            <a:ext cx="1657350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3" name="Picture 2" descr="http://www.joodsleven.nl/Feestdagen/Omer/Omer%20aftellen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" y="3861048"/>
            <a:ext cx="2381250" cy="239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krux.nl/~krux/holyshit/letsparty/img/pinkstere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77763"/>
            <a:ext cx="306705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3406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Pinksteren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899592" y="1988840"/>
            <a:ext cx="727280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Ezechiël 37:16-24</a:t>
            </a:r>
            <a:r>
              <a:rPr lang="nl-NL" sz="2400" b="1" dirty="0" smtClean="0">
                <a:solidFill>
                  <a:srgbClr val="FFFF00"/>
                </a:solidFill>
              </a:rPr>
              <a:t/>
            </a:r>
            <a:br>
              <a:rPr lang="nl-NL" sz="2400" b="1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Gij </a:t>
            </a:r>
            <a:r>
              <a:rPr lang="nl-NL" sz="2400" dirty="0">
                <a:solidFill>
                  <a:srgbClr val="FFFF00"/>
                </a:solidFill>
              </a:rPr>
              <a:t>nu, </a:t>
            </a:r>
            <a:r>
              <a:rPr lang="nl-NL" sz="2400" dirty="0" smtClean="0">
                <a:solidFill>
                  <a:srgbClr val="FFFF00"/>
                </a:solidFill>
              </a:rPr>
              <a:t>mensenkind! </a:t>
            </a:r>
            <a:r>
              <a:rPr lang="nl-NL" sz="2400" dirty="0">
                <a:solidFill>
                  <a:srgbClr val="FFFF00"/>
                </a:solidFill>
              </a:rPr>
              <a:t>neem u een hout, en schrijf daarop: Voor </a:t>
            </a:r>
            <a:r>
              <a:rPr lang="nl-NL" sz="2400" dirty="0" err="1">
                <a:solidFill>
                  <a:srgbClr val="FFFF00"/>
                </a:solidFill>
              </a:rPr>
              <a:t>Juda</a:t>
            </a:r>
            <a:r>
              <a:rPr lang="nl-NL" sz="2400" dirty="0">
                <a:solidFill>
                  <a:srgbClr val="FFFF00"/>
                </a:solidFill>
              </a:rPr>
              <a:t>, en voor de kinderen </a:t>
            </a:r>
            <a:r>
              <a:rPr lang="nl-NL" sz="2400" dirty="0" smtClean="0">
                <a:solidFill>
                  <a:srgbClr val="FFFF00"/>
                </a:solidFill>
              </a:rPr>
              <a:t>Israëls</a:t>
            </a:r>
            <a:r>
              <a:rPr lang="nl-NL" sz="2400" dirty="0">
                <a:solidFill>
                  <a:srgbClr val="FFFF00"/>
                </a:solidFill>
              </a:rPr>
              <a:t>, zijn metgezellen; en neem een ander hout, en schrijf daarop: Voor Jozef, het hout van </a:t>
            </a:r>
            <a:r>
              <a:rPr lang="nl-NL" sz="2400" dirty="0" smtClean="0">
                <a:solidFill>
                  <a:srgbClr val="FFFF00"/>
                </a:solidFill>
              </a:rPr>
              <a:t>Efraïm</a:t>
            </a:r>
            <a:r>
              <a:rPr lang="nl-NL" sz="2400" dirty="0">
                <a:solidFill>
                  <a:srgbClr val="FFFF00"/>
                </a:solidFill>
              </a:rPr>
              <a:t>, en van het ganse huis </a:t>
            </a:r>
            <a:r>
              <a:rPr lang="nl-NL" sz="2400" dirty="0" smtClean="0">
                <a:solidFill>
                  <a:srgbClr val="FFFF00"/>
                </a:solidFill>
              </a:rPr>
              <a:t>Israëls</a:t>
            </a:r>
            <a:r>
              <a:rPr lang="nl-NL" sz="2400" dirty="0">
                <a:solidFill>
                  <a:srgbClr val="FFFF00"/>
                </a:solidFill>
              </a:rPr>
              <a:t>, zijn metgezellen. </a:t>
            </a:r>
            <a:r>
              <a:rPr lang="nl-NL" sz="2400" dirty="0" smtClean="0">
                <a:solidFill>
                  <a:srgbClr val="FFFF00"/>
                </a:solidFill>
              </a:rPr>
              <a:t>Doe </a:t>
            </a:r>
            <a:r>
              <a:rPr lang="nl-NL" sz="2400" dirty="0">
                <a:solidFill>
                  <a:srgbClr val="FFFF00"/>
                </a:solidFill>
              </a:rPr>
              <a:t>gij ze dan naderen, het een tot het ander tot een enig hout; en zij zullen tot een worden in uw hand. </a:t>
            </a:r>
            <a:r>
              <a:rPr lang="nl-NL" sz="2400" dirty="0" smtClean="0">
                <a:solidFill>
                  <a:srgbClr val="FFFF00"/>
                </a:solidFill>
              </a:rPr>
              <a:t>En </a:t>
            </a:r>
            <a:r>
              <a:rPr lang="nl-NL" sz="2400" dirty="0">
                <a:solidFill>
                  <a:srgbClr val="FFFF00"/>
                </a:solidFill>
              </a:rPr>
              <a:t>wanneer de kinderen uws volks tot u zullen spreken, zeggende: Zult gij ons niet te kennen geven, wat u deze dingen zijn? 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86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Pinksteren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899592" y="1988840"/>
            <a:ext cx="72728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Ezechiël 37:16-24</a:t>
            </a:r>
            <a:r>
              <a:rPr lang="nl-NL" sz="2400" b="1" dirty="0" smtClean="0">
                <a:solidFill>
                  <a:srgbClr val="FFFF00"/>
                </a:solidFill>
              </a:rPr>
              <a:t/>
            </a:r>
            <a:br>
              <a:rPr lang="nl-NL" sz="2400" b="1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Zo </a:t>
            </a:r>
            <a:r>
              <a:rPr lang="nl-NL" sz="2400" dirty="0">
                <a:solidFill>
                  <a:srgbClr val="FFFF00"/>
                </a:solidFill>
              </a:rPr>
              <a:t>spreek tot hen: Alzo zegt de Heere </a:t>
            </a:r>
            <a:r>
              <a:rPr lang="nl-NL" sz="2400" dirty="0" err="1">
                <a:solidFill>
                  <a:srgbClr val="FFFF00"/>
                </a:solidFill>
              </a:rPr>
              <a:t>HEERE</a:t>
            </a:r>
            <a:r>
              <a:rPr lang="nl-NL" sz="2400" dirty="0">
                <a:solidFill>
                  <a:srgbClr val="FFFF00"/>
                </a:solidFill>
              </a:rPr>
              <a:t>: Ziet, Ik zal het hout van Jozef, dat in </a:t>
            </a:r>
            <a:r>
              <a:rPr lang="nl-NL" sz="2400" dirty="0" err="1" smtClean="0">
                <a:solidFill>
                  <a:srgbClr val="FFFF00"/>
                </a:solidFill>
              </a:rPr>
              <a:t>Efraïms</a:t>
            </a:r>
            <a:r>
              <a:rPr lang="nl-NL" sz="2400" dirty="0" smtClean="0">
                <a:solidFill>
                  <a:srgbClr val="FFFF00"/>
                </a:solidFill>
              </a:rPr>
              <a:t> </a:t>
            </a:r>
            <a:r>
              <a:rPr lang="nl-NL" sz="2400" dirty="0">
                <a:solidFill>
                  <a:srgbClr val="FFFF00"/>
                </a:solidFill>
              </a:rPr>
              <a:t>hand geweest is, en van de stammen </a:t>
            </a:r>
            <a:r>
              <a:rPr lang="nl-NL" sz="2400" dirty="0" smtClean="0">
                <a:solidFill>
                  <a:srgbClr val="FFFF00"/>
                </a:solidFill>
              </a:rPr>
              <a:t>Israëls</a:t>
            </a:r>
            <a:r>
              <a:rPr lang="nl-NL" sz="2400" dirty="0">
                <a:solidFill>
                  <a:srgbClr val="FFFF00"/>
                </a:solidFill>
              </a:rPr>
              <a:t>, zijn metgezellen, nemen, en Ik zal dezelve met hem voegen tot het hout van </a:t>
            </a:r>
            <a:r>
              <a:rPr lang="nl-NL" sz="2400" dirty="0" err="1">
                <a:solidFill>
                  <a:srgbClr val="FFFF00"/>
                </a:solidFill>
              </a:rPr>
              <a:t>Juda</a:t>
            </a:r>
            <a:r>
              <a:rPr lang="nl-NL" sz="2400" dirty="0">
                <a:solidFill>
                  <a:srgbClr val="FFFF00"/>
                </a:solidFill>
              </a:rPr>
              <a:t>, en zal ze maken tot een enig hout; en zij zullen een worden in Mijn hand. </a:t>
            </a:r>
            <a:r>
              <a:rPr lang="nl-NL" sz="2400" dirty="0" smtClean="0">
                <a:solidFill>
                  <a:srgbClr val="FFFF00"/>
                </a:solidFill>
              </a:rPr>
              <a:t>De </a:t>
            </a:r>
            <a:r>
              <a:rPr lang="nl-NL" sz="2400" dirty="0">
                <a:solidFill>
                  <a:srgbClr val="FFFF00"/>
                </a:solidFill>
              </a:rPr>
              <a:t>houten nu, op dewelke gij zult geschreven hebben, zullen in uw hand zijn voor </a:t>
            </a:r>
            <a:r>
              <a:rPr lang="nl-NL" sz="2400" dirty="0" err="1">
                <a:solidFill>
                  <a:srgbClr val="FFFF00"/>
                </a:solidFill>
              </a:rPr>
              <a:t>hunlieder</a:t>
            </a:r>
            <a:r>
              <a:rPr lang="nl-NL" sz="2400" dirty="0">
                <a:solidFill>
                  <a:srgbClr val="FFFF00"/>
                </a:solidFill>
              </a:rPr>
              <a:t> </a:t>
            </a:r>
            <a:r>
              <a:rPr lang="nl-NL" sz="2400" dirty="0" smtClean="0">
                <a:solidFill>
                  <a:srgbClr val="FFFF00"/>
                </a:solidFill>
              </a:rPr>
              <a:t>ogen.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1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Pinksteren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899592" y="1988840"/>
            <a:ext cx="72728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Ezechiël 37:16-24</a:t>
            </a:r>
            <a:r>
              <a:rPr lang="nl-NL" sz="2400" b="1" dirty="0" smtClean="0">
                <a:solidFill>
                  <a:srgbClr val="FFFF00"/>
                </a:solidFill>
              </a:rPr>
              <a:t/>
            </a:r>
            <a:br>
              <a:rPr lang="nl-NL" sz="2400" b="1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Spreek </a:t>
            </a:r>
            <a:r>
              <a:rPr lang="nl-NL" sz="2400" dirty="0">
                <a:solidFill>
                  <a:srgbClr val="FFFF00"/>
                </a:solidFill>
              </a:rPr>
              <a:t>dan tot hen: Zo zegt de Heere </a:t>
            </a:r>
            <a:r>
              <a:rPr lang="nl-NL" sz="2400" dirty="0" err="1">
                <a:solidFill>
                  <a:srgbClr val="FFFF00"/>
                </a:solidFill>
              </a:rPr>
              <a:t>HEERE</a:t>
            </a:r>
            <a:r>
              <a:rPr lang="nl-NL" sz="2400" dirty="0">
                <a:solidFill>
                  <a:srgbClr val="FFFF00"/>
                </a:solidFill>
              </a:rPr>
              <a:t>: Ziet, Ik zal de kinderen </a:t>
            </a:r>
            <a:r>
              <a:rPr lang="nl-NL" sz="2400" dirty="0" smtClean="0">
                <a:solidFill>
                  <a:srgbClr val="FFFF00"/>
                </a:solidFill>
              </a:rPr>
              <a:t>Israëls </a:t>
            </a:r>
            <a:r>
              <a:rPr lang="nl-NL" sz="2400" dirty="0">
                <a:solidFill>
                  <a:srgbClr val="FFFF00"/>
                </a:solidFill>
              </a:rPr>
              <a:t>halen uit het midden der heidenen, </a:t>
            </a:r>
            <a:r>
              <a:rPr lang="nl-NL" sz="2400" dirty="0" err="1">
                <a:solidFill>
                  <a:srgbClr val="FFFF00"/>
                </a:solidFill>
              </a:rPr>
              <a:t>waarhenen</a:t>
            </a:r>
            <a:r>
              <a:rPr lang="nl-NL" sz="2400" dirty="0">
                <a:solidFill>
                  <a:srgbClr val="FFFF00"/>
                </a:solidFill>
              </a:rPr>
              <a:t> zij getogen zijn, en zal ze vergaderen van rondom, en brengen hen in hun </a:t>
            </a:r>
            <a:r>
              <a:rPr lang="nl-NL" sz="2400" dirty="0" smtClean="0">
                <a:solidFill>
                  <a:srgbClr val="FFFF00"/>
                </a:solidFill>
              </a:rPr>
              <a:t>land; En </a:t>
            </a:r>
            <a:r>
              <a:rPr lang="nl-NL" sz="2400" dirty="0">
                <a:solidFill>
                  <a:srgbClr val="FFFF00"/>
                </a:solidFill>
              </a:rPr>
              <a:t>Ik zal ze maken tot een enig volk in het land, op de bergen </a:t>
            </a:r>
            <a:r>
              <a:rPr lang="nl-NL" sz="2400" dirty="0" smtClean="0">
                <a:solidFill>
                  <a:srgbClr val="FFFF00"/>
                </a:solidFill>
              </a:rPr>
              <a:t>Israëls</a:t>
            </a:r>
            <a:r>
              <a:rPr lang="nl-NL" sz="2400" dirty="0">
                <a:solidFill>
                  <a:srgbClr val="FFFF00"/>
                </a:solidFill>
              </a:rPr>
              <a:t>; en zij zullen allen te </a:t>
            </a:r>
            <a:r>
              <a:rPr lang="nl-NL" sz="2400" dirty="0" err="1">
                <a:solidFill>
                  <a:srgbClr val="FFFF00"/>
                </a:solidFill>
              </a:rPr>
              <a:t>zamen</a:t>
            </a:r>
            <a:r>
              <a:rPr lang="nl-NL" sz="2400" dirty="0">
                <a:solidFill>
                  <a:srgbClr val="FFFF00"/>
                </a:solidFill>
              </a:rPr>
              <a:t> een enigen Koning tot koning hebben; en zij zullen niet meer tot twee volken zijn, noch voortaan meer in twee koninkrijken verdeeld zijn</a:t>
            </a:r>
            <a:r>
              <a:rPr lang="nl-NL" sz="2400" dirty="0" smtClean="0">
                <a:solidFill>
                  <a:srgbClr val="FFFF00"/>
                </a:solidFill>
              </a:rPr>
              <a:t>.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50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Pinksteren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899592" y="1988840"/>
            <a:ext cx="72728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Ezechiël 37:16-24</a:t>
            </a:r>
            <a:r>
              <a:rPr lang="nl-NL" sz="2400" b="1" dirty="0" smtClean="0">
                <a:solidFill>
                  <a:srgbClr val="FFFF00"/>
                </a:solidFill>
              </a:rPr>
              <a:t/>
            </a:r>
            <a:br>
              <a:rPr lang="nl-NL" sz="2400" b="1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En </a:t>
            </a:r>
            <a:r>
              <a:rPr lang="nl-NL" sz="2400" dirty="0">
                <a:solidFill>
                  <a:srgbClr val="FFFF00"/>
                </a:solidFill>
              </a:rPr>
              <a:t>zij zullen zich niet meer verontreinigen met hun drekgoden, en met hun verfoeiselen, en met al hun overtredingen; en Ik zal ze verlossen uit al hun woonplaatsen, in dewelke zij gezondigd hebben, en zal ze reinigen; zo zullen zij Mij tot een volk zijn, en Ik zal hun tot een God zijn. </a:t>
            </a:r>
            <a:r>
              <a:rPr lang="nl-NL" sz="2400" dirty="0" smtClean="0">
                <a:solidFill>
                  <a:srgbClr val="FFFF00"/>
                </a:solidFill>
              </a:rPr>
              <a:t>En </a:t>
            </a:r>
            <a:r>
              <a:rPr lang="nl-NL" sz="2400" dirty="0">
                <a:solidFill>
                  <a:srgbClr val="FFFF00"/>
                </a:solidFill>
              </a:rPr>
              <a:t>Mijn Knecht David zal Koning over hen zijn; en zij zullen allen te </a:t>
            </a:r>
            <a:r>
              <a:rPr lang="nl-NL" sz="2400" dirty="0" err="1">
                <a:solidFill>
                  <a:srgbClr val="FFFF00"/>
                </a:solidFill>
              </a:rPr>
              <a:t>zamen</a:t>
            </a:r>
            <a:r>
              <a:rPr lang="nl-NL" sz="2400" dirty="0">
                <a:solidFill>
                  <a:srgbClr val="FFFF00"/>
                </a:solidFill>
              </a:rPr>
              <a:t> een Herder hebben; en zij zullen in Mijn rechten wandelen, en Mijn inzettingen bewaren en die doen. 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36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Pinksteren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899592" y="1988840"/>
            <a:ext cx="7272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Ezechiël 37:27, 28</a:t>
            </a:r>
            <a:r>
              <a:rPr lang="nl-NL" sz="2400" b="1" dirty="0" smtClean="0">
                <a:solidFill>
                  <a:srgbClr val="FFFF00"/>
                </a:solidFill>
              </a:rPr>
              <a:t/>
            </a:r>
            <a:br>
              <a:rPr lang="nl-NL" sz="2400" b="1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En </a:t>
            </a:r>
            <a:r>
              <a:rPr lang="nl-NL" sz="2400" dirty="0">
                <a:solidFill>
                  <a:srgbClr val="FFFF00"/>
                </a:solidFill>
              </a:rPr>
              <a:t>Mijn tabernakel zal bij hen zijn, en Ik zal hun tot een God zijn, en zij zullen Mij tot een volk zijn. </a:t>
            </a:r>
            <a:r>
              <a:rPr lang="nl-NL" sz="2400" dirty="0" smtClean="0">
                <a:solidFill>
                  <a:srgbClr val="FFFF00"/>
                </a:solidFill>
              </a:rPr>
              <a:t>En </a:t>
            </a:r>
            <a:r>
              <a:rPr lang="nl-NL" sz="2400" dirty="0">
                <a:solidFill>
                  <a:srgbClr val="FFFF00"/>
                </a:solidFill>
              </a:rPr>
              <a:t>de heidenen zullen weten, dat Ik de HEERE ben, Die </a:t>
            </a:r>
            <a:r>
              <a:rPr lang="nl-NL" sz="2400" dirty="0" err="1">
                <a:solidFill>
                  <a:srgbClr val="FFFF00"/>
                </a:solidFill>
              </a:rPr>
              <a:t>Israel</a:t>
            </a:r>
            <a:r>
              <a:rPr lang="nl-NL" sz="2400" dirty="0">
                <a:solidFill>
                  <a:srgbClr val="FFFF00"/>
                </a:solidFill>
              </a:rPr>
              <a:t> heilige, als Mijn heiligdom in het midden van hen zal zijn tot in eeuwigheid.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28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Gedesemd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Pinksteren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899592" y="2550095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Alleen op Pinksteren mochten er gedesemde broden geofferd 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worden.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102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97575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Begin van de vervulling in Handelingen 2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Pinksteren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899592" y="2708920"/>
            <a:ext cx="727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Merk op de verbinding die er wordt gelegd tussen het Pinksterfeest en de opstanding van Christus. Het een niet zonder het ander.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898038" y="4869160"/>
            <a:ext cx="727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Jeremia 2:3</a:t>
            </a:r>
            <a:b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Israël was de HEERE een heiligheid, de eerstelingen van Zijn inkomst.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919225" y="4085468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Israël.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030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97575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Begin van de vervulling in Handelingen 2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Pinksteren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891929" y="3356635"/>
            <a:ext cx="7272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Jesaja 44:3</a:t>
            </a:r>
            <a:b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Want Ik zal water gieten op de 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dorstigen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en stromen op het droge; Ik zal Mijn Geest op uw zaad gieten, en Mijn zegen op uw nakomelingen.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919494" y="2588966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Israël 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891929" y="5085184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Joël 2, de dag des HEEREN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365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97575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Andere voorbeelden van een ‘gat’ in de profetieën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Pinksteren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899592" y="2506847"/>
            <a:ext cx="77768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Zacharia 9:9-10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Verheug </a:t>
            </a:r>
            <a:r>
              <a:rPr lang="nl-NL" sz="2400" dirty="0">
                <a:solidFill>
                  <a:srgbClr val="FFFF00"/>
                </a:solidFill>
              </a:rPr>
              <a:t>u zeer, gij dochter </a:t>
            </a:r>
            <a:r>
              <a:rPr lang="nl-NL" sz="2400" dirty="0" err="1">
                <a:solidFill>
                  <a:srgbClr val="FFFF00"/>
                </a:solidFill>
              </a:rPr>
              <a:t>Sions</a:t>
            </a:r>
            <a:r>
              <a:rPr lang="nl-NL" sz="2400" dirty="0">
                <a:solidFill>
                  <a:srgbClr val="FFFF00"/>
                </a:solidFill>
              </a:rPr>
              <a:t> ! juich, gij dochter </a:t>
            </a:r>
            <a:r>
              <a:rPr lang="nl-NL" sz="2400" dirty="0" err="1" smtClean="0">
                <a:solidFill>
                  <a:srgbClr val="FFFF00"/>
                </a:solidFill>
              </a:rPr>
              <a:t>Jeruzalems</a:t>
            </a:r>
            <a:r>
              <a:rPr lang="nl-NL" sz="2400" dirty="0" smtClean="0">
                <a:solidFill>
                  <a:srgbClr val="FFFF00"/>
                </a:solidFill>
              </a:rPr>
              <a:t>! </a:t>
            </a:r>
            <a:r>
              <a:rPr lang="nl-NL" sz="2400" dirty="0">
                <a:solidFill>
                  <a:srgbClr val="FFFF00"/>
                </a:solidFill>
              </a:rPr>
              <a:t>Ziet, uw Koning zal u komen, </a:t>
            </a:r>
            <a:r>
              <a:rPr lang="nl-NL" sz="2400" dirty="0" smtClean="0">
                <a:solidFill>
                  <a:srgbClr val="FFFF00"/>
                </a:solidFill>
              </a:rPr>
              <a:t>rechtvaardig</a:t>
            </a:r>
            <a:r>
              <a:rPr lang="nl-NL" sz="2400" dirty="0">
                <a:solidFill>
                  <a:srgbClr val="FFFF00"/>
                </a:solidFill>
              </a:rPr>
              <a:t>, en Hij is een Heiland; arm, en rijdende op een ezel, en op een veulen, een jong der ezelinnen. </a:t>
            </a:r>
            <a:r>
              <a:rPr lang="nl-NL" sz="2400" dirty="0" smtClean="0">
                <a:solidFill>
                  <a:srgbClr val="FFFF00"/>
                </a:solidFill>
              </a:rPr>
              <a:t>En </a:t>
            </a:r>
            <a:r>
              <a:rPr lang="nl-NL" sz="2400" dirty="0">
                <a:solidFill>
                  <a:srgbClr val="FFFF00"/>
                </a:solidFill>
              </a:rPr>
              <a:t>Ik zal de wagens uit </a:t>
            </a:r>
            <a:r>
              <a:rPr lang="nl-NL" sz="2400" dirty="0" err="1">
                <a:solidFill>
                  <a:srgbClr val="FFFF00"/>
                </a:solidFill>
              </a:rPr>
              <a:t>Efraim</a:t>
            </a:r>
            <a:r>
              <a:rPr lang="nl-NL" sz="2400" dirty="0">
                <a:solidFill>
                  <a:srgbClr val="FFFF00"/>
                </a:solidFill>
              </a:rPr>
              <a:t> uitroeien, en de paarden uit Jeruzalem; ook zal de strijdboog uitgeroeid worden, en Hij zal den heidenen vrede spreken; en Zijn heerschappij zal zijn van zee tot aan zee, en van de rivier tot aan de einden der aarde. 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33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97575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Andere voorbeelden van een ‘gat’ in de profetieën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Pinksteren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899592" y="2506847"/>
            <a:ext cx="824440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Micha 5:1-3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En </a:t>
            </a:r>
            <a:r>
              <a:rPr lang="nl-NL" sz="2400" dirty="0">
                <a:solidFill>
                  <a:srgbClr val="FFFF00"/>
                </a:solidFill>
              </a:rPr>
              <a:t>gij, Bethlehem </a:t>
            </a:r>
            <a:r>
              <a:rPr lang="nl-NL" sz="2400" dirty="0" err="1">
                <a:solidFill>
                  <a:srgbClr val="FFFF00"/>
                </a:solidFill>
              </a:rPr>
              <a:t>Efratha</a:t>
            </a:r>
            <a:r>
              <a:rPr lang="nl-NL" sz="2400" dirty="0">
                <a:solidFill>
                  <a:srgbClr val="FFFF00"/>
                </a:solidFill>
              </a:rPr>
              <a:t> ! zijt gij klein om te wezen onder de duizenden van </a:t>
            </a:r>
            <a:r>
              <a:rPr lang="nl-NL" sz="2400" dirty="0" err="1">
                <a:solidFill>
                  <a:srgbClr val="FFFF00"/>
                </a:solidFill>
              </a:rPr>
              <a:t>Juda</a:t>
            </a:r>
            <a:r>
              <a:rPr lang="nl-NL" sz="2400" dirty="0">
                <a:solidFill>
                  <a:srgbClr val="FFFF00"/>
                </a:solidFill>
              </a:rPr>
              <a:t> ? Uit u zal Mij </a:t>
            </a:r>
            <a:r>
              <a:rPr lang="nl-NL" sz="2400" dirty="0" smtClean="0">
                <a:solidFill>
                  <a:srgbClr val="FFFF00"/>
                </a:solidFill>
              </a:rPr>
              <a:t>voortkomen</a:t>
            </a:r>
            <a:r>
              <a:rPr lang="nl-NL" sz="2400" dirty="0">
                <a:solidFill>
                  <a:srgbClr val="FFFF00"/>
                </a:solidFill>
              </a:rPr>
              <a:t>, Die een Heerser zal zijn in </a:t>
            </a:r>
            <a:r>
              <a:rPr lang="nl-NL" sz="2400" dirty="0" err="1">
                <a:solidFill>
                  <a:srgbClr val="FFFF00"/>
                </a:solidFill>
              </a:rPr>
              <a:t>Israel</a:t>
            </a:r>
            <a:r>
              <a:rPr lang="nl-NL" sz="2400" dirty="0">
                <a:solidFill>
                  <a:srgbClr val="FFFF00"/>
                </a:solidFill>
              </a:rPr>
              <a:t>, en Wiens uitgangen zijn van ouds, van de dagen der eeuwigheid. </a:t>
            </a:r>
            <a:r>
              <a:rPr lang="nl-NL" sz="2400" dirty="0" smtClean="0">
                <a:solidFill>
                  <a:srgbClr val="FFFF00"/>
                </a:solidFill>
              </a:rPr>
              <a:t>Daarom </a:t>
            </a:r>
            <a:r>
              <a:rPr lang="nl-NL" sz="2400" dirty="0">
                <a:solidFill>
                  <a:srgbClr val="FFFF00"/>
                </a:solidFill>
              </a:rPr>
              <a:t>zal Hij </a:t>
            </a:r>
            <a:r>
              <a:rPr lang="nl-NL" sz="2400" dirty="0" err="1">
                <a:solidFill>
                  <a:srgbClr val="FFFF00"/>
                </a:solidFill>
              </a:rPr>
              <a:t>henlieden</a:t>
            </a:r>
            <a:r>
              <a:rPr lang="nl-NL" sz="2400" dirty="0">
                <a:solidFill>
                  <a:srgbClr val="FFFF00"/>
                </a:solidFill>
              </a:rPr>
              <a:t> overgeven, tot den tijd toe, dat zij, die baren zal, gebaard hebbe; dan zullen de </a:t>
            </a:r>
            <a:r>
              <a:rPr lang="nl-NL" sz="2400" dirty="0" err="1">
                <a:solidFill>
                  <a:srgbClr val="FFFF00"/>
                </a:solidFill>
              </a:rPr>
              <a:t>overigen</a:t>
            </a:r>
            <a:r>
              <a:rPr lang="nl-NL" sz="2400" dirty="0">
                <a:solidFill>
                  <a:srgbClr val="FFFF00"/>
                </a:solidFill>
              </a:rPr>
              <a:t> Zijner broederen zich bekeren met de kinderen </a:t>
            </a:r>
            <a:r>
              <a:rPr lang="nl-NL" sz="2400" dirty="0" err="1">
                <a:solidFill>
                  <a:srgbClr val="FFFF00"/>
                </a:solidFill>
              </a:rPr>
              <a:t>Israels</a:t>
            </a:r>
            <a:r>
              <a:rPr lang="nl-NL" sz="2400" dirty="0">
                <a:solidFill>
                  <a:srgbClr val="FFFF00"/>
                </a:solidFill>
              </a:rPr>
              <a:t>. </a:t>
            </a:r>
            <a:r>
              <a:rPr lang="nl-NL" sz="2400" dirty="0" smtClean="0">
                <a:solidFill>
                  <a:srgbClr val="FFFF00"/>
                </a:solidFill>
              </a:rPr>
              <a:t>En </a:t>
            </a:r>
            <a:r>
              <a:rPr lang="nl-NL" sz="2400" dirty="0">
                <a:solidFill>
                  <a:srgbClr val="FFFF00"/>
                </a:solidFill>
              </a:rPr>
              <a:t>Hij zal staan, en zal weiden in de kracht des HEEREN, in de hoogheid van den Naam des HEEREN, </a:t>
            </a:r>
            <a:r>
              <a:rPr lang="nl-NL" sz="2400" dirty="0" err="1">
                <a:solidFill>
                  <a:srgbClr val="FFFF00"/>
                </a:solidFill>
              </a:rPr>
              <a:t>Zijns</a:t>
            </a:r>
            <a:r>
              <a:rPr lang="nl-NL" sz="2400" dirty="0">
                <a:solidFill>
                  <a:srgbClr val="FFFF00"/>
                </a:solidFill>
              </a:rPr>
              <a:t> Gods, en zij zullen wonen, want nu zal Hij groot zijn tot aan de einden der aarde. 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12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Pinksteren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899592" y="19888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 voorjaarsfeesten</a:t>
            </a:r>
            <a:r>
              <a:rPr lang="nl-NL" sz="2400" dirty="0" smtClean="0">
                <a:solidFill>
                  <a:srgbClr val="FFFF00"/>
                </a:solidFill>
              </a:rPr>
              <a:t> 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952381" y="2738553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1.	Pesach			Pascha, Pasen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952380" y="3501006"/>
            <a:ext cx="80841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	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Matsoot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		Ongezuurde broden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969911" y="4221088"/>
            <a:ext cx="80665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3.	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Jom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habbikoeriem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	Dag der eerstelingen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986686" y="4947784"/>
            <a:ext cx="80498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4.	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Sjevoeoot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		Wekenfeest, Pinksteren		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538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97575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Andere voorbeelden van een ‘gat’ in de profetieën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Pinksteren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899592" y="2506847"/>
            <a:ext cx="82444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Jesaja 61:1, 2</a:t>
            </a:r>
            <a:br>
              <a:rPr lang="nl-NL" sz="2400" dirty="0" smtClean="0">
                <a:solidFill>
                  <a:srgbClr val="FFFF00"/>
                </a:solidFill>
              </a:rPr>
            </a:br>
            <a:r>
              <a:rPr lang="nl-NL" sz="2400" dirty="0" smtClean="0">
                <a:solidFill>
                  <a:srgbClr val="FFFF00"/>
                </a:solidFill>
              </a:rPr>
              <a:t>De </a:t>
            </a:r>
            <a:r>
              <a:rPr lang="nl-NL" sz="2400" dirty="0">
                <a:solidFill>
                  <a:srgbClr val="FFFF00"/>
                </a:solidFill>
              </a:rPr>
              <a:t>Geest des </a:t>
            </a:r>
            <a:r>
              <a:rPr lang="nl-NL" sz="2400" dirty="0" err="1">
                <a:solidFill>
                  <a:srgbClr val="FFFF00"/>
                </a:solidFill>
              </a:rPr>
              <a:t>Heeren</a:t>
            </a:r>
            <a:r>
              <a:rPr lang="nl-NL" sz="2400" dirty="0">
                <a:solidFill>
                  <a:srgbClr val="FFFF00"/>
                </a:solidFill>
              </a:rPr>
              <a:t> HEEREN is op Mij, omdat de Heere Mij gezalfd heeft, om een blijde boodschap te brengen den </a:t>
            </a:r>
            <a:r>
              <a:rPr lang="nl-NL" sz="2400" dirty="0" err="1">
                <a:solidFill>
                  <a:srgbClr val="FFFF00"/>
                </a:solidFill>
              </a:rPr>
              <a:t>zachtmoedigen</a:t>
            </a:r>
            <a:r>
              <a:rPr lang="nl-NL" sz="2400" dirty="0">
                <a:solidFill>
                  <a:srgbClr val="FFFF00"/>
                </a:solidFill>
              </a:rPr>
              <a:t>; Hij heeft Mij gezonden om te verbinden de </a:t>
            </a:r>
            <a:r>
              <a:rPr lang="nl-NL" sz="2400" dirty="0" err="1">
                <a:solidFill>
                  <a:srgbClr val="FFFF00"/>
                </a:solidFill>
              </a:rPr>
              <a:t>gebrokenen</a:t>
            </a:r>
            <a:r>
              <a:rPr lang="nl-NL" sz="2400" dirty="0">
                <a:solidFill>
                  <a:srgbClr val="FFFF00"/>
                </a:solidFill>
              </a:rPr>
              <a:t> van harte, om den gevangenen vrijheid uit te roepen, en den </a:t>
            </a:r>
            <a:r>
              <a:rPr lang="nl-NL" sz="2400" dirty="0" err="1">
                <a:solidFill>
                  <a:srgbClr val="FFFF00"/>
                </a:solidFill>
              </a:rPr>
              <a:t>gebondenen</a:t>
            </a:r>
            <a:r>
              <a:rPr lang="nl-NL" sz="2400" dirty="0">
                <a:solidFill>
                  <a:srgbClr val="FFFF00"/>
                </a:solidFill>
              </a:rPr>
              <a:t> opening der </a:t>
            </a:r>
            <a:r>
              <a:rPr lang="nl-NL" sz="2400" dirty="0" smtClean="0">
                <a:solidFill>
                  <a:srgbClr val="FFFF00"/>
                </a:solidFill>
              </a:rPr>
              <a:t>gevangenis; Om </a:t>
            </a:r>
            <a:r>
              <a:rPr lang="nl-NL" sz="2400" dirty="0">
                <a:solidFill>
                  <a:srgbClr val="FFFF00"/>
                </a:solidFill>
              </a:rPr>
              <a:t>uit te roepen het jaar van het welbehagen des HEEREN, en den dag der wraak </a:t>
            </a:r>
            <a:r>
              <a:rPr lang="nl-NL" sz="2400" dirty="0" err="1">
                <a:solidFill>
                  <a:srgbClr val="FFFF00"/>
                </a:solidFill>
              </a:rPr>
              <a:t>onzes</a:t>
            </a:r>
            <a:r>
              <a:rPr lang="nl-NL" sz="2400" dirty="0">
                <a:solidFill>
                  <a:srgbClr val="FFFF00"/>
                </a:solidFill>
              </a:rPr>
              <a:t> Gods; om alle </a:t>
            </a:r>
            <a:r>
              <a:rPr lang="nl-NL" sz="2400" dirty="0" err="1">
                <a:solidFill>
                  <a:srgbClr val="FFFF00"/>
                </a:solidFill>
              </a:rPr>
              <a:t>treurigen</a:t>
            </a:r>
            <a:r>
              <a:rPr lang="nl-NL" sz="2400" dirty="0">
                <a:solidFill>
                  <a:srgbClr val="FFFF00"/>
                </a:solidFill>
              </a:rPr>
              <a:t> te </a:t>
            </a:r>
            <a:r>
              <a:rPr lang="nl-NL" sz="2400" dirty="0" smtClean="0">
                <a:solidFill>
                  <a:srgbClr val="FFFF00"/>
                </a:solidFill>
              </a:rPr>
              <a:t>troosten</a:t>
            </a:r>
            <a:r>
              <a:rPr lang="nl-NL" sz="2400" dirty="0">
                <a:solidFill>
                  <a:srgbClr val="FFFF00"/>
                </a:solidFill>
              </a:rPr>
              <a:t>.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kstvak 1"/>
          <p:cNvSpPr txBox="1"/>
          <p:nvPr/>
        </p:nvSpPr>
        <p:spPr>
          <a:xfrm>
            <a:off x="899592" y="6078487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</a:rPr>
              <a:t>Vergelijk: Lukas 4:16 - 21</a:t>
            </a:r>
            <a:endParaRPr lang="nl-NL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237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97575"/>
            <a:ext cx="727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 tekenen en krachten in Handelingen worden beschreven als ‘krachten van de toekomende eeuw.’</a:t>
            </a:r>
            <a:b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(Hebreeën 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2:3-5; 6:4, 5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Pinksteren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35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97575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Een 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dankoffer (v. 19)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Pinksteren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899592" y="2708920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Het enige offe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 waarvan een ‘gewone  Israëliet met zijn familie en vrienden van mocht eten.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894269" y="3645024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Gemeenschap: vrede met God en met elkaar.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894269" y="4232781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Deuteronomium 16:10, 11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899592" y="4825223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Handelingen 2:1, 42 - 47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280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902719" y="1730801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Ruth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Pinksteren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899592" y="2285872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 de synagoge wordt tijdens het wekenfeest het boek Ruth gelezen.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899592" y="3376928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Leviticus 23:22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902719" y="3933056"/>
            <a:ext cx="7272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Naomi en Ruth kwamen met de 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gersteoogst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het land weer in.</a:t>
            </a:r>
            <a:b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Waarschijnlijk las Ruth de aren op vanaf de 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gersteoogst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tot de tarweoogst. 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899592" y="5733575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Ruth 3 en 4 herinnert aan de 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vreuged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evan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Pinksteren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565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97575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Eerstelingen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Pinksteren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919225" y="2833742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- eerstelingen des 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geestes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Romeinen 8:23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919225" y="3305158"/>
            <a:ext cx="79012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- eerstelingen Zijner schepselen, 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Jakobus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1:18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915848" y="3820276"/>
            <a:ext cx="79012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- eerstelingen 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Gode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en het Lam, Openbaring 14:4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579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8" grpId="0"/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97575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 feesten in het NT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Pinksteren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899592" y="2708920"/>
            <a:ext cx="79012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Pesach en 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Matsoot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915848" y="3358611"/>
            <a:ext cx="79012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Lukas 2:41 - 50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915848" y="3946558"/>
            <a:ext cx="79012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Johannes 3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900647" y="4509120"/>
            <a:ext cx="79012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Johannes 5 (?)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kstvak 11"/>
          <p:cNvSpPr txBox="1"/>
          <p:nvPr/>
        </p:nvSpPr>
        <p:spPr>
          <a:xfrm>
            <a:off x="899591" y="5123185"/>
            <a:ext cx="79012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 avond voor de kruisiging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900647" y="5728793"/>
            <a:ext cx="79012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Handelingen 12:1 - 19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889070" y="6275856"/>
            <a:ext cx="79012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Handelingen 20:6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538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7" grpId="0"/>
      <p:bldP spid="11" grpId="0"/>
      <p:bldP spid="12" grpId="0"/>
      <p:bldP spid="13" grpId="0"/>
      <p:bldP spid="1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97575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 feesten in het NT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Pinksteren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899592" y="2708920"/>
            <a:ext cx="79012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Pinksteren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915848" y="3358611"/>
            <a:ext cx="79012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Handelingen 2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915848" y="3946558"/>
            <a:ext cx="79012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Handelingen 20:16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900647" y="4509120"/>
            <a:ext cx="79012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Korinthe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16:8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466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Leviticus 23:15 - 22</a:t>
            </a:r>
            <a:b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 smtClean="0">
                <a:solidFill>
                  <a:srgbClr val="FFFF00"/>
                </a:solidFill>
              </a:rPr>
              <a:t>Daarna </a:t>
            </a:r>
            <a:r>
              <a:rPr lang="nl-NL" sz="2400" dirty="0">
                <a:solidFill>
                  <a:srgbClr val="FFFF00"/>
                </a:solidFill>
              </a:rPr>
              <a:t>zult gij u tellen van den anderen dag na den sabbat, van den dag, dat gij de garf des beweegoffers zult gebracht hebben; het zullen zeven volkomen sabbatten zijn; </a:t>
            </a:r>
            <a:r>
              <a:rPr lang="nl-NL" sz="2400" dirty="0" smtClean="0">
                <a:solidFill>
                  <a:srgbClr val="FFFF00"/>
                </a:solidFill>
              </a:rPr>
              <a:t>Tot </a:t>
            </a:r>
            <a:r>
              <a:rPr lang="nl-NL" sz="2400" dirty="0">
                <a:solidFill>
                  <a:srgbClr val="FFFF00"/>
                </a:solidFill>
              </a:rPr>
              <a:t>den anderen dag, na den zevenden sabbat, zult gij vijftig dagen tellen, dan zult gij een nieuw spijsoffer den HEERE offeren.  </a:t>
            </a:r>
            <a:r>
              <a:rPr lang="nl-NL" sz="2400" dirty="0" smtClean="0">
                <a:solidFill>
                  <a:srgbClr val="FFFF00"/>
                </a:solidFill>
              </a:rPr>
              <a:t>Gijlieden </a:t>
            </a:r>
            <a:r>
              <a:rPr lang="nl-NL" sz="2400" dirty="0">
                <a:solidFill>
                  <a:srgbClr val="FFFF00"/>
                </a:solidFill>
              </a:rPr>
              <a:t>zult uit uw woningen twee beweegbroden brengen, zij zullen van twee tienden meelbloem zijn, gedesemd zullen zij gebakken worden; het zijn de eerstelingen den </a:t>
            </a:r>
            <a:r>
              <a:rPr lang="nl-NL" sz="2400" dirty="0" smtClean="0">
                <a:solidFill>
                  <a:srgbClr val="FFFF00"/>
                </a:solidFill>
              </a:rPr>
              <a:t>HEERE.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Pinksteren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56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Leviticus 23:15 - 22</a:t>
            </a:r>
            <a:b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 smtClean="0">
                <a:solidFill>
                  <a:srgbClr val="FFFF00"/>
                </a:solidFill>
              </a:rPr>
              <a:t>Gij </a:t>
            </a:r>
            <a:r>
              <a:rPr lang="nl-NL" sz="2400" dirty="0">
                <a:solidFill>
                  <a:srgbClr val="FFFF00"/>
                </a:solidFill>
              </a:rPr>
              <a:t>zult ook met het brood zeven volkomen eenjarige lammeren, en een var, het jong van een rund, en twee rammen offeren; zij zullen den HEERE een brandoffer zijn, met hun spijsoffer en hun </a:t>
            </a:r>
            <a:r>
              <a:rPr lang="nl-NL" sz="2400" dirty="0" err="1">
                <a:solidFill>
                  <a:srgbClr val="FFFF00"/>
                </a:solidFill>
              </a:rPr>
              <a:t>drankofferen</a:t>
            </a:r>
            <a:r>
              <a:rPr lang="nl-NL" sz="2400" dirty="0">
                <a:solidFill>
                  <a:srgbClr val="FFFF00"/>
                </a:solidFill>
              </a:rPr>
              <a:t>, een vuuroffer, tot een </a:t>
            </a:r>
            <a:r>
              <a:rPr lang="nl-NL" sz="2400" dirty="0" err="1">
                <a:solidFill>
                  <a:srgbClr val="FFFF00"/>
                </a:solidFill>
              </a:rPr>
              <a:t>liefelijken</a:t>
            </a:r>
            <a:r>
              <a:rPr lang="nl-NL" sz="2400" dirty="0">
                <a:solidFill>
                  <a:srgbClr val="FFFF00"/>
                </a:solidFill>
              </a:rPr>
              <a:t> reuk den HEERE. </a:t>
            </a:r>
            <a:r>
              <a:rPr lang="nl-NL" sz="2400" dirty="0" smtClean="0">
                <a:solidFill>
                  <a:srgbClr val="FFFF00"/>
                </a:solidFill>
              </a:rPr>
              <a:t>Ook </a:t>
            </a:r>
            <a:r>
              <a:rPr lang="nl-NL" sz="2400" dirty="0">
                <a:solidFill>
                  <a:srgbClr val="FFFF00"/>
                </a:solidFill>
              </a:rPr>
              <a:t>zult gij een geitenbok ten zondoffer, en twee eenjarige lammeren ten dankoffer bereiden</a:t>
            </a:r>
            <a:r>
              <a:rPr lang="nl-NL" sz="2400" dirty="0" smtClean="0">
                <a:solidFill>
                  <a:srgbClr val="FFFF00"/>
                </a:solidFill>
              </a:rPr>
              <a:t>.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Pinksteren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03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Leviticus 23:15 - 22</a:t>
            </a:r>
            <a:b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 smtClean="0">
                <a:solidFill>
                  <a:srgbClr val="FFFF00"/>
                </a:solidFill>
              </a:rPr>
              <a:t>Dan </a:t>
            </a:r>
            <a:r>
              <a:rPr lang="nl-NL" sz="2400" dirty="0">
                <a:solidFill>
                  <a:srgbClr val="FFFF00"/>
                </a:solidFill>
              </a:rPr>
              <a:t>zal de priester dezelve met het brood der eerstelingen </a:t>
            </a:r>
            <a:r>
              <a:rPr lang="nl-NL" sz="2400" i="1" dirty="0">
                <a:solidFill>
                  <a:srgbClr val="FFFF00"/>
                </a:solidFill>
              </a:rPr>
              <a:t>ten </a:t>
            </a:r>
            <a:r>
              <a:rPr lang="nl-NL" sz="2400" dirty="0">
                <a:solidFill>
                  <a:srgbClr val="FFFF00"/>
                </a:solidFill>
              </a:rPr>
              <a:t>beweegoffer, voor het aangezicht des HEEREN, met de twee lammeren bewegen; zij zullen den HEERE een heilig ding zijn, voor den priester. </a:t>
            </a:r>
            <a:r>
              <a:rPr lang="nl-NL" sz="2400" dirty="0" smtClean="0">
                <a:solidFill>
                  <a:srgbClr val="FFFF00"/>
                </a:solidFill>
              </a:rPr>
              <a:t>En </a:t>
            </a:r>
            <a:r>
              <a:rPr lang="nl-NL" sz="2400" dirty="0">
                <a:solidFill>
                  <a:srgbClr val="FFFF00"/>
                </a:solidFill>
              </a:rPr>
              <a:t>gij zult op dienzelfden dag uitroepen, </a:t>
            </a:r>
            <a:r>
              <a:rPr lang="nl-NL" sz="2400" i="1" dirty="0">
                <a:solidFill>
                  <a:srgbClr val="FFFF00"/>
                </a:solidFill>
              </a:rPr>
              <a:t>dat </a:t>
            </a:r>
            <a:r>
              <a:rPr lang="nl-NL" sz="2400" dirty="0">
                <a:solidFill>
                  <a:srgbClr val="FFFF00"/>
                </a:solidFill>
              </a:rPr>
              <a:t>gij een heilige samenroeping zult hebben; geen dienstwerk zult gij doen; het is een eeuwige inzetting in al uw woningen voor uw </a:t>
            </a:r>
            <a:r>
              <a:rPr lang="nl-NL" sz="2400" dirty="0" smtClean="0">
                <a:solidFill>
                  <a:srgbClr val="FFFF00"/>
                </a:solidFill>
              </a:rPr>
              <a:t>geslachten.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Pinksteren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96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Bij Eerstelingen:</a:t>
            </a:r>
            <a:b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Hebreeuws: 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reesjiet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Pinksteren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920404" y="3202185"/>
            <a:ext cx="727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Bij Pinksteren:</a:t>
            </a:r>
          </a:p>
          <a:p>
            <a:r>
              <a:rPr lang="nl-NL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Hebreeuws: bekoor</a:t>
            </a:r>
            <a:b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Vandaar in 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Num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28:26, 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Jom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habbikoeriem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47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Bij Eerstelingen:</a:t>
            </a:r>
            <a:b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eerstelingen van de 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gersteoogst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Pinksteren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920404" y="3202185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Bij Pinksteren:</a:t>
            </a:r>
          </a:p>
          <a:p>
            <a:r>
              <a:rPr lang="nl-NL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eerstelingen van de tarweoogst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hthoek 1"/>
          <p:cNvSpPr/>
          <p:nvPr/>
        </p:nvSpPr>
        <p:spPr>
          <a:xfrm>
            <a:off x="899592" y="4221087"/>
            <a:ext cx="76625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rgbClr val="FFFF00"/>
                </a:solidFill>
              </a:rPr>
              <a:t>Gerst en </a:t>
            </a:r>
            <a:r>
              <a:rPr lang="nl-NL" sz="2400" dirty="0" smtClean="0">
                <a:solidFill>
                  <a:srgbClr val="FFFF00"/>
                </a:solidFill>
              </a:rPr>
              <a:t>tarwe:</a:t>
            </a:r>
            <a:endParaRPr lang="nl-NL" sz="2400" dirty="0">
              <a:solidFill>
                <a:srgbClr val="FFFF0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920404" y="4843881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rgbClr val="FFFF00"/>
                </a:solidFill>
              </a:rPr>
              <a:t>Gerst – Pasen – Johannes 6:9, 13, 39 - 54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920404" y="545628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rgbClr val="FFFF00"/>
                </a:solidFill>
              </a:rPr>
              <a:t>Tarwe – Pinksteren – Johannes 12:24, 25</a:t>
            </a:r>
          </a:p>
        </p:txBody>
      </p:sp>
    </p:spTree>
    <p:extLst>
      <p:ext uri="{BB962C8B-B14F-4D97-AF65-F5344CB8AC3E}">
        <p14:creationId xmlns:p14="http://schemas.microsoft.com/office/powerpoint/2010/main" val="870520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2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Na Eerstelingen begint de ‘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omer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telling’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Pinksteren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887249" y="2564904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 het algemeen een tijd van rouw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987482" y="5538976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Wordt heel letterlijk gedaan door orthodoxe Joden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911811" y="4562178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- en ook niet op Lag 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Ba’omer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de 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drieënderdigste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</a:t>
            </a:r>
            <a:b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dag van de 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omertelling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883873" y="3129426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 vele vervolgingen juist in de 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omertijd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883873" y="3608958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 geen rouw op de dagen die nog in </a:t>
            </a:r>
            <a:r>
              <a:rPr lang="nl-NL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Nisan</a:t>
            </a:r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vallen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911811" y="4087861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 ook niet drie dagen voor Pinksteren 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kstvak 11"/>
          <p:cNvSpPr txBox="1"/>
          <p:nvPr/>
        </p:nvSpPr>
        <p:spPr>
          <a:xfrm>
            <a:off x="1016082" y="6123646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Psalm 67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56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899592" y="19888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Twee broden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1403648" y="62068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Pinksteren</a:t>
            </a:r>
            <a:endParaRPr lang="nl-NL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899592" y="2602905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Waarom twee?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909739" y="3356634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1. Vereniging van de Joden en de heidenen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899592" y="4077072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2. Vereniging van de twee koninkrijken van Israël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899592" y="4797152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Bijvoorbeeld: Ezechiël 37</a:t>
            </a:r>
            <a:endParaRPr lang="nl-NL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608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7" grpId="0"/>
      <p:bldP spid="8" grpId="0"/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room">
  <a:themeElements>
    <a:clrScheme name="Book">
      <a:dk1>
        <a:sysClr val="windowText" lastClr="000000"/>
      </a:dk1>
      <a:lt1>
        <a:sysClr val="window" lastClr="FFFFFF"/>
      </a:lt1>
      <a:dk2>
        <a:srgbClr val="000082"/>
      </a:dk2>
      <a:lt2>
        <a:srgbClr val="F3F3FF"/>
      </a:lt2>
      <a:accent1>
        <a:srgbClr val="828200"/>
      </a:accent1>
      <a:accent2>
        <a:srgbClr val="1B582B"/>
      </a:accent2>
      <a:accent3>
        <a:srgbClr val="009FEC"/>
      </a:accent3>
      <a:accent4>
        <a:srgbClr val="00BDBD"/>
      </a:accent4>
      <a:accent5>
        <a:srgbClr val="7C5BAE"/>
      </a:accent5>
      <a:accent6>
        <a:srgbClr val="0055AA"/>
      </a:accent6>
      <a:hlink>
        <a:srgbClr val="FC9658"/>
      </a:hlink>
      <a:folHlink>
        <a:srgbClr val="E800E8"/>
      </a:folHlink>
    </a:clrScheme>
    <a:fontScheme name="Aangepas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Stroo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4101</TotalTime>
  <Words>376</Words>
  <Application>Microsoft Office PowerPoint</Application>
  <PresentationFormat>Diavoorstelling (4:3)</PresentationFormat>
  <Paragraphs>106</Paragraphs>
  <Slides>26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26</vt:i4>
      </vt:variant>
    </vt:vector>
  </HeadingPairs>
  <TitlesOfParts>
    <vt:vector size="27" baseType="lpstr">
      <vt:lpstr>Stroom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gebruiker</dc:creator>
  <cp:lastModifiedBy>gebruiker</cp:lastModifiedBy>
  <cp:revision>137</cp:revision>
  <dcterms:created xsi:type="dcterms:W3CDTF">2011-09-25T11:33:28Z</dcterms:created>
  <dcterms:modified xsi:type="dcterms:W3CDTF">2012-01-29T16:50:06Z</dcterms:modified>
</cp:coreProperties>
</file>