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95" r:id="rId2"/>
    <p:sldId id="414" r:id="rId3"/>
    <p:sldId id="415" r:id="rId4"/>
    <p:sldId id="459" r:id="rId5"/>
    <p:sldId id="446" r:id="rId6"/>
    <p:sldId id="417" r:id="rId7"/>
    <p:sldId id="447" r:id="rId8"/>
    <p:sldId id="449" r:id="rId9"/>
    <p:sldId id="419" r:id="rId10"/>
    <p:sldId id="448" r:id="rId11"/>
    <p:sldId id="460" r:id="rId12"/>
    <p:sldId id="450" r:id="rId13"/>
    <p:sldId id="451" r:id="rId14"/>
    <p:sldId id="452" r:id="rId15"/>
    <p:sldId id="454" r:id="rId16"/>
    <p:sldId id="457" r:id="rId17"/>
    <p:sldId id="455" r:id="rId18"/>
    <p:sldId id="456" r:id="rId19"/>
    <p:sldId id="458" r:id="rId20"/>
    <p:sldId id="445" r:id="rId2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9F81-FAE9-417F-8F94-FCC6F87EE9B2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1F614-4DFB-459B-BB8E-821F88EB6F1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582400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F949D6-4003-40B3-8871-CC7133D7F47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2566A1-ACA4-45DF-884A-0F7862307BEE}" type="datetimeFigureOut">
              <a:rPr lang="nl-NL" smtClean="0"/>
              <a:pPr/>
              <a:t>4-4-2012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F949D6-4003-40B3-8871-CC7133D7F478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525960" y="2420888"/>
            <a:ext cx="48245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Grote verzoendag</a:t>
            </a:r>
            <a:br>
              <a:rPr lang="nl-NL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nl-NL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4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40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4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2" descr="data:image/jpg;base64,/9j/4AAQSkZJRgABAQAAAQABAAD/2wBDAAkGBwgHBgkIBwgKCgkLDRYPDQwMDRsUFRAWIB0iIiAdHx8kKDQsJCYxJx8fLT0tMTU3Ojo6Iys/RD84QzQ5Ojf/2wBDAQoKCg0MDRoPDxo3JR8lNzc3Nzc3Nzc3Nzc3Nzc3Nzc3Nzc3Nzc3Nzc3Nzc3Nzc3Nzc3Nzc3Nzc3Nzc3Nzc3Nzf/wAARCACEAMQDASIAAhEBAxEB/8QAHAAAAgMBAQEBAAAAAAAAAAAABAUAAwYCBwEI/8QAORAAAgEDAgQDBgUDAwUBAAAAAQIDAAQREiEFEzFBIlFhBhQycYGRI0KhscEVUvAHM9FicpLh8ST/xAAZAQADAQEBAAAAAAAAAAAAAAAAAQIDBAX/xAAgEQACAgMBAQEBAQEAAAAAAAAAAQIRITFBEgNRYXEy/9oADAMBAAIRAxEAPwDM2U80/FXS4nR1RiwCjT4vygt9T89qFnluPeUR5DLyymoo+QSe4P1q+a3FlcXEq3atII9RRVPxdic74q22aZlX3WybmswDT26s8a+We3brXnyyav8ADqXhcULSz8QkaLJLwxctHmlHbAJ8O/dqqtJ0S4gt7VVgMlxzJFwHkC9h27ZH1ri7h4lMoWSHDAsMzeA42wSG3713ZPFIyzySxEREK7QH4WyMbj5fxRkCzjXLlkcxpJMwkYqeadj38AA26YyTRNpf3dtYPLFC8TOyqodl0IMdSq/m22ztQjWYyGmGQ6iTwn4lyeu3oakbG3nfQ6m20AMpOQQN8DvuT+lDqqLsse4Es1xPclobdI9UgRdKHI6Luck/80Jdc9rxY4onMUhUoM+DHQBcfPp3xRfv9zJpih4feXiuVGY0LEbfmA/eiTecp2tpOVb3US50Mh1qcZAB33IxReB5F3EoLTMcayqJVbSxL7EhtwP1rm6uJ0EiQA4BwzOuAwHbGfSrZLaeMIDPDnOHeUADf0A/X0FNLWwilt3mvlCWQAZp3QwrgbEoMnAz+bptRZIg4Lbcrh93f3JWG3RlR2HVs+PSoI67L6AVZb8Qh0Qe+WyW0US6Yow2MDsARue/ln9KN47LZ27W0MHKFkgHJiySzHIDPnO5OwwfIeYoXhdtBf8AEV/DR7SASM4lZxsqFsYJI3On9a0u8sVUSGwt7/iEcqyJHCGE1zK5IKRKdz67bVXxWGzmu5rgCSXmyayI00oPLfqe3QAbV8E1xw235N0ze93C4uCN9CndU8hkYJ+ldJbvDCFCqqOrKGiOdAP5vmNj9KVtMqlQuRw3D5JbYgTqfixp0sd8Ed+o2phZ/wBUsof/ANs0kbOc6hjBXABJGev2qhrm4gjjtIXIYvzJdIwdR9cbYAq/hzRO00d255b+A4chySRpG3YHcnyNN6JwMuZNDa8+6vGg1tpgDRhjJ6kY2XPehl4pcJCSJJGGRIAzAZXp27Z/auJDeNrmmjm8DFUCZwPTf1zivlhBJIxku2k0EDESRgsTnbrgDJ/nbaopJDPtvPNeOeRBJJJJq1aGxvv8WBgADvnFdOjJKo5kMoVQGRcHT6Zx4qtv41igNpZRwohbLG4zv5HHTttnr1q6KzvmRBdcUgKAgwRRsYw/p02HrRtBTK4Ib6a0lQxRoVk/DkkhX4SvXJIyc+VKbuWS1g8ISYuxBUMokB6dFPTPSrrhFsrhrm6lt7nEgBWMk6R0+Lvv08801uNcHCHSxS3jypaS7aMDY9AMZx9Bmlp5KKrKW6ESyLE8JHdCxZfI4G5z1xt0NH3N7JFZxc6L3oOCuuVQhO/YDORnzJpRayS3XGTbwSO0SqXuJpDqEcaAKQFGxbsM53PSmhlLTTM8IXBHJiboGGyL02z3Oe1J4YLJd7Pe0PDbG0lg4or88TEjXAp8OBjG4wOu1SsfcSXySsHjbV5p0228vSpWmCbD5Jr621zJqAY5ADFif+nJ86Ye8yz28VwZ5goOWQjBIH5cY3P0+tEw2SqfdgojiYnXou4WZPUqDvv611NZ8iHn8T94mRQOULcIpZxuD4tt9wCPWs/QLJp+HcTKWqGzs7Z105KtjJPnVJ4nwDikjx39hDbXHTmxeBiPXoDSu14hFE+FhZI2fAWRtRcnYAeEevbfehON2sLZkgXwvuDnNbpqSBRzkd8Q9kuIaYpuAwW/E7dlKMzTlHC+RUdfv3pQizw3Xui8HFnhdysRVs/+OfrXfsl7U3PCbrk3D5g/uJ3X/kVvpPa2O9RRDENDHGs96l/JS0ErRheF8E4pxK4DyQ3TTbn8d9GMHA2Byc48gMeea06+w0ctu8UsjDWpUlToK57jHf609sXR5GZQqsp2APWndq63EXMB201S+aRPps8+i/05gkjlJu5ebjSCrFScdATWZ9quCcR4biTiQkvII8eJpDq05AAx0OPlXsCMIpGAJbxDHl3oiextuIWojuYUlQ9VcZBzTcECbR4DbsJ7ZbU20twkzGRZhjUpAA2Hy6ef0zTW29m5Le5t4JCzKCXnmwAhA/L5knYHqMd816F7ScHj4XbieytIUhyNWmPxITnvWO4vPNbxK4c81+gPl51Hitlxzo+f0vhSO0l/MZZnbU4Riq59N8j7imnDeG8JuIDAnDdMbbPIH3+ZOc1l7eB5WDTOXdjkE/Onc1/LFEnDbBy08ulbkxtvGvfodjinhDmqMXNbxS33EbW0YyBJTGHD7yEE7d8biolkLIyRXB1rMhD4xpAIGV3O57E/TzNM7iyvrewkt+GcOuxNKoE12EGqU53091U7Dfcgb5pRPY8RQQi4E0UAOnSynw9yPLrU3ZNDESW1zNDbpzuY6jwh/wDcOfhC+fyO9fL+6eGaORVE6IdSclS4z3JxsNhj0+dJ5RMzmLmPEzHKPq7DO+1MCTBEZEXUgQhGkJzv5Y67kn71HkoLjNvd2MtwIBblMlnuDr1bdMN3zj/BVdzKpNreEO05BKhfEVOT/BGBj966s1vb62UBDFoOtplVVi09MbnfOT0/t6V3ZpaCcxyXrTMknLAhg1KT3wc9MdT0/aimLoOhhvuHym4in93iczaWUgyaeiDz3OdqpmS9ubMS2dtOWUctA8hOofbt13rQ28UUTPNJdPaQRjbnSIpl8mz1G3QAYx+ldwpnRlHGLYxyKzPGkjamORhs9TjpjenaHVim2uv6ZBNDJDBq1CW5w5LE48Kj0+I9etXC4iuxKZTGAI+aJF30tjyHXbbHpRkfD7RDoYErhs4QsGJ3JICigViX3/kS24EUilBKYiNOdsb7ac1DyCTsrhhkZNUt3FE7HJVWyD6jPT5VKu4zwZZ+JzyxArG5BXS2Adh2qVSpq7BpllloSGSW6wVyULcwxrj1G25JxgDrQNxcyX8kc78xIoyWhiYYMhA8IDHqQMADNF8QlPEIobVIJUQkKZQh1u3QKAM+EDfTuDVSWd6jLHHwueIFAIRMjRs2M/lbG+Bk7U0lsLO7fiMo8EqOzLGQzF228yCfsAP03q6f3gcOF8YGS1ZtLxIgxCwHwjsfpmkk1/HHFKhlVZAw1rEc4wCANXwkjIyB96O4Hx08PaVpED28i4khk3SQg5XY+R79qKcci6c8S4fcWbJJKhTVv8WDjp0+e1NYOP2Nj7pYuTznUPjHmfOvl5cQX0T3NjljKdTRz5Xc9MbeLt3Haq5OA2l+1tcXRYtAp0BTjJyK1+UrZM9Hp1pJFGVAUrqAwc+Y70+t7bTbk2/h8OAmcg+WDXm/AbriEdslvxB1kdHIRhnOnJx9cVvuA3qzxHU2yN0Oetb8Mgy2jOga19G881YNMGCdWkHJJ6CjuWBuO9JuMQ3lxcQW8ZMVq4bnTq3iXbYAevn6UikX313Y39hdxJNHIYhiQA5KnruPOvNuMcOu77iAWKJGRdgyAYrV+y/sLa+zUXE2F3LdteYAll3kRf7c/OiordIU0RjSPTvWc9mkHWhFwX2eS2w1z43PbtTu2tIY20iNUHYqoGKvEZ3zjJ3BNWAggFgvYZNRY6s45ChvFjHnipLDEyjZSW6jFSR9DkMcjOBXaAMQcA79BSsBHf8As9wniDfjWcPMAIDqoBAPXpQUfsZaNFHDBPKmCWVnAkby2LZxtTu+ZobqOUAhVwW+X+fxRkBRbl00nwtqQ52AOBmnSYjBcZ9grmRHkW5a4C42wcqqgHC74ySO9Znh1ndwQe6JaR2VjzdEpnYmaWQnsfPI+EYHUnpXuKsJQUIGeh2xST2h4FHfwrMij3q31PCf+oqR/NTJYpDR49dJ7zNfkJGzRtmPRk6jkgZ8zjJIPSg+GzSSMwjtsSaS2pyMAjPQZxqp9fQva21xby833zmBQG3xuMt13GTgUGtpLJFbwg+7iJubIR4jIoJzsAWPXripxVDzwJjWCNBNfxS28IBUTPIcM22BgEHfPT0pcTYXEknuVxLcb41JCcn/ALSz/wCYpoIXt5ILaJreWaRyMlucz+a6QcZ2PU4HeiOPXa2vC5rOw5DXnSWZFz16BTjBI88fLHWp1hDqzp+I3EYVFjVAFHhmcBs99tY2qVl7W4umRvEQVYg4iQDNSl4SwHo0UPGHgUQ2lpbxyodZeQEy+QIK4BGC2/6eS+94vxWbiz29/Eil1GSgIUggfmJO4O+PSr7WeBgzc0tLssQ5YkCMdxhc5BwewPyoW/S4eUqY5JUQkxPIyjOVy2gnxAjJ28hVx/wXCi9UtITdziHmP+DLGobCjbOO3WuLhrXhMcUEMpYybyyTZfPUbjIx59KrAtmZFuZoIpy+wd8E56ggd/L7V8lt7csTzOfO8oIYZAAGCck4327Zxiq/0VfhYbOWC0do3yrNpQFx42BPQHY46ZOd/WtBYyGICNm8QA3rPc25urzmTbtGAAQp0onYIMEbdunU/OmySEOpVidQ2ON6qLomSH0EzAF2wcDdvKtH7Me0PDI0lDTRvowSQRsaxpuITaPBcsFQjBycZrFtZHhF1osL5za3Eg0aVzy2GW8/SuhZRk9n6htbqK7iEkLqw74OcVaW2OwxWA/0lggtOHSsLySaa5YPIZHJy2+cDt9K3FxOkSO2dugxUt0NFd0+iJtBxvjFLJEAXK7eVfbuc6FKtsTk1wsuV23AO1YyeTWKo+Rs6eB98nOD0FfCxV9sENsM+dWI3NQ5rqRCfG2MEbbdKkoqfDAAdewNSMr8L4HfI7V8U6mcBgWXcbedcIQQwVcHPnnegR1xGNZ4gTvgZOPKguHORNGNWp1VkIJznTuKNm1NaghcOM48s/SlSXEXMLKUDlgQc4ztg4P0FNMBtazGSDUDg7AN6UYpABBOW86WxARhRH4iGIGDkdf2pkpXQDscHrSAzftjwK24jae98kvc266lCkgsB+Xbzrzaa5twvu0cUzJIwGtDho3XBwFBG2433xj7e1yABTnGD2x1rzDi15acC4qLNLa806mI92C4yTndz4sdPCvlSmujiIbfht5aBZnkW1iSI82SZdMgQsCdKjffb0/eho5Al+0sDHVGCwHwhtttS/IfPPWmk3FWksbqDh8EJlkBaeMkuWJOPzeLz6/WkttfTC4uba9RXDgtDyxgtg5xjfc+mKmP9KZXBdXl6nONnBOcka1ynfpjepSqaPlMOc8sbuNZQRAYz9KlaeLMTccM4VZcNUNdXVsb0IZYxIWcg+qDpvv5jFAXN6kLJK97NLJLJjlxoY0TB6jXnAxjtuN6rl4rfNGDcSXE0jAgu0abnYYAxjt5d6795Vkja+liuZFkYCOaCNG1g4GSB0HXO2dvnWS/TW01gV8Q4TG/G5IYbBApb4YgcAEZO48snyAO9cyW11DcjkLJPGgZZDG27Z/X0z3pld8QuI7KdmtsKWCPIxK8w6iDnfAHpmglu/dQTIViZcBkDljt2Hn86v0yLSBY7S+Z192iS1KEMztIS7DUNtxtjb7U4aYh1yxOB8R6mh7DRcPJecsB5PDqA8RHzr7cbKcVfCdhkhhuFAlGrz3qq34Fw6e6jYGaIlt9LdPKgY3YAHO9XrcMDpAOrNUptCcUz1T2XsOGcPij935rkDJdnP7ZrSTXasmF3Hqa8r4JJezFRbFo4s6WNbSBmiiZHdmkAGHI+I0OdjUAhptbnY6RkDHSr4RkYC9FBzmhoANAHU56/wD2i4zoAz3269qyNC2zbD6JFAHmDiiniLoVLHbt/wC6HtQJC2ojKgZz3phE2Bobf186YCZw0cxkVSWVcfMCpkAhlUrvnBom/j5TlypKEbnyoaAq0e2cZ7bmgRZK+mHYkDqdqzMdwXlnEksckIZfA2CVPZl+VabVmM5Ph79qwV/N7rPIoXUzTBdKjdQT1/WmI1thcCRgZCC3YqMZOc015yiI5IGXwB61kOFvy4RNJKWeWQ6AeuAMZ+9ORcB4xGxzpYdBvinQWNmQs5VugG3favMf9RYxbccV5GHLnTUux8LDY5OfL9q9LUnAYtqOK8p/1RvrS44ykEpikWKPBQyaTqyds0NWLose44daJBdz8MlurkIFJiYpKFIG7AHByT0OfMdqsM1jcoySJcC4Ch01qHMLdVODhux6HtQ9nd3EDKbcvNkbyLGW1+nU9fnVsNkqyvMY+RNOwAt7mcb9wVAOfod87b1lw06UzG8SVwl22M58UYBPr8f71KGu45jOwe/eORdpFiXbV37j9qlHn+it/gQEuIopAJbdvFlzqXG46eZHzoO8u8OknIZ3w2pABoz+w2/zeksk8kj45UZLDLLjYYz+1Umca8ugfAz4mfp6EHpWq+Zm5ILmu3UyI0rpGdygYnUfU1whR5XVwwcqCSTncn0+dCy3MLqqJAUwd2RyTj69aJ4XHDNewoJnbJzgrjA/mr8k2jWwosUCRoAFVQABVEx3q0uAcZxiqZGyfKkykVhQD86PsLF58NpJ0/2nc+dC20euQqds7ZPatHwqMxty5BpVcEEHr16fU1LKGthAEbmRSeA4BVhkn606j1CLWjN00oBtg+Zz3pdEEl0EP+GBllyAAfWiYZVlk/KQPCwXfHfrWbKDonwU5gGwO+KLc6Susago237mgVYMSS2TjRt1PSibUnSxYbZByR27bVQgm1lKyuuQWxn7UyV1bTggAdN6T6zE6OwYk5JOMYFGw3UTassFwOvkaYB4w4dXOfWlcyi3eQDAz9M0Uk3j2c/+HWl3GLyJJUJbLdMHNAM6mkxG4DhlBOfMVgeLXAtrlZChDPJkk9NI3P1raPcQtCxEgGAPEdjnrXk3tpxKeXiTQW+REhyPn51VE2ba2u4wYptICRbAHvn0prw6ZZZonQ5AAP3Brz7g/ElvoyGY+EAEdK2Hs8oRZHZ8jA0jz6UCRtFTU6qANuuK8y47wvicV7cXckURikmJ5pVVZN9jnBPpXothdic6Y9ie460P7SWavw9mJIVRvnfP0pNJopOmeOcZGlSReymMnS69dJ+3fPkPnQ8NqWjkPiSJlOCcrpyCDgtgdDnqM0zuYrYzR34ZuWVK5CZWTGxVhuR0HmNx8qpaaJrgNBbGVXI1Ays6AZwFwCduuxHkNqzT4VJAIHFkUC3vg8ePCXhSQj6nP74qVdFPwuF5oxJdELIRmGZIkPnhWXUBnPX9sVKuiPRmmzykY5LOoLP1AGT5eoJ+1cs0hQgqkiHGCwG4/eireKSUGZTG8KLokDbE9x/G9c3DrCNLFmYjZUGQfLUSK1MwcWpcEqsis2PEWUjv6g0bwWz18YtzDKwEeTIuMHIBzjzBNBqitaibRoySCuOu33rrhnElsrwEKSm6lsYxnpj0qhGtuleCXfGk+lDlstntRHvMdxbgHGSM0Asml2BPTpUtFJjG3AG7EA5GAac8Mm5Xx5bQAcAZLLntWcS4zg5OB3o4XwVVYt4l3G2D9x6VBZqZ74F442wdlGo4OoGrbOTTEQrqZZRqzj4yN/tjtWThu3OomQh2O5Y9aaQXSmAGN2j17DUTjOdgT/NKhmliuxKhdSfwhggfPvRUN3qQ8s69J19NyPlWOHERCraXzJrzggDX9a+JdvLFmFGUBdhjfY5APy3ooLNy/EI4hHg9fDk79e3SuTONiuVYA4xsPn86z9t47S1WU6XV9ZOrJpnaATys7NpRSdzSoLHAuuXbEvISFGdR338jWI4nevfx3BnkKHfA1fF6YzjFX+1vFHtItMB1xj8oP+ZFY6DjRlnMeFdznwKMhR5ZqZWhrJdHxm6tLErBcRsWUxCAsc/P0oeDhPGLtCVtGDuM65iB/NN+D8GgvrxLu4jdmQ/7Kjbrtnzrf8G4c1xMQF5arkkadh361T+l6EoVs864N7D+0ELu7ywKpOcR5bP1wP5rY2fAL+GzK++8p875jyK2tlnQpwhCnSQTj60r4iZVYtzoTiTChznUtNtsKQJwuG74cQZ5FZiceHpjzH3o/jyrP7O3+qcxOkZfV6D6/wA1l+J8bFteJazAGRf9tlOABjq2TS/jXFry8BjgETQHDkTLsisAcnJAG+dj5UlJLAU2ZKzMlxw+4Ae5kiDPLC8mGd2UYkGO4wR9qotmlhW4c2miSPDO5HLJPYKCc9fLJNNpmitlt4oLiJWWaRoZSrgNjAYYUdM+QI/agLvhsXPNxJc20czNzQqynQd/iBIFQnkdgk0PDrhllveHLFMy5ZUcqD641DFSnFrwyBoySVQ5wRHdR4+e+T+tSn7SwFGWRzKNe8cTA/Gegx8XyH0FBS6IECpO5IG7H4W9cZx1q27/ABc6xIAMYBYafMf56UPDo5ggmU8sscHqR32P8VujJlszEDlvzCQoaQ6V3zjHUUKI4XPXZm2zsB5A4+1GXJDQzOrbyShiR+ZRkbn54oKSJlBdW1asZCfL/wBVS0J7LY7u4hBjQunLbTpc9D5VTJfTyEuz6SoG6jvVjN7wCNJ56D5awNvPqMdf+KoYK0QYIzENjGR1+lMVDSz4tlgsuknzU0y/qMOghmCnAypO/Ws/Z2rXbuhjRWC7DONJJG+KfNwZZLMxG7heSMlZWC+BdtmYkeFdiMjoRnGOkySKVg1zxuKEExnUfnTPhxuL2FcMoR1yAPKkfF+EW9gsfudyL2Q/E0KEqP8AtP5v06194BxG6svAYppLYHAZUJKnHb98UqTWB2+m3sbJI3GpeaehAOa09pw/Xbsyqi6hgajuKR8F4zYxQqzOqrsCrfFv6HfNGT+0N7cKicNsy0TkgXR8KqfXtjyyaltIqmwkwQWgaSW4Cso36AH61m7n2p94nntrAyKkELyvKThML1yfUlR9aVe0Mly14kN7xBJUkO5GSUIPXI267dTXFzw+Sw4KixQvInEW/EiBClUTPTHdjjv+U560lKLDyxXd3nFrmJ3kOsB3LQrhlKrpO43xnJ+1GezsOOIGIJlSc6TuQPL/ADyoBuHXSRy3HN/BtXVGdtsAkAHftkjpTK0umtHYETSh1VlMJ1rk/wB3kcZ6f/XPKpBFdN1HPFEmixYKC2nWNgCK4sPa27Sa4jiaaeOLClYEySSemBWaa4nj0heUy5OA+UcDuvr33A+1VRcRSz1GC2YRuhLNGdnHQgbbnt51h5a0aWa9fafiarKs8K25f4FLqWA7ZXNLJLq8l5sPEOL2yCPLGPWUbAGcfTBPbal9ldR3kUjFbeWNIw5VGy4J2CtHjOckDHQ9qrjsBIAYDcKQoQctsEeZCso9T1p1LorXC7MazxEuuneR42QEPvvk+mO/37UZO6XltA3EYmPKZwZC+VI+JSNsZJZh07DNKmuooIZTPNIiQzlGWRG/FxtkDOcb9enepwK8kQ3FsG1rgSxlnCgoNzjY6tic7bUKFA3YNNNcS32eShkAAVWD9O8exIHbGBvueu9G20nLkicTiCJpDqhDBmGxy2N87jGfvV78SIjdTw5Yo4gdAefbcdxjHnvnal6zQRaJf6ZAiE+Hm62Gc9SSxx9uo9KKCuji44jwSCZkuYpZZNssUSI9P7d8fepSyX2mt7WRo+XZxNnLJy0OCf8AO9Sl5l+CtF1zFDeTyC4gif4lJ0DJ9c9c0BxThdqkFpGiaQ9yiMR1w/X5VKlVBuxSB7mwt5biSBlIjR1jVVOAFGMf/aYeyns/YcUmujciQFINY0NjJH+dqlSrbYun0Ri64WbU/h2/Mzy4gFBYKTqPcnI6mh7+wtoDahI1LXkMUkjsoJDMTnTthegGRv61KlJPIhHbhYrW6uFX8RYC25ODggb777E059mEF+rx3TOwdeYSrFTkKSOnyH81KlaT0KJp+E2FtehpZolyowAFGBk71l7tmgns4c8xGLMeYAe2w+Q/n5VKlZLZfA7hUjHUvhIjiecakVhqXIGQQRj6Vo+LW/LtHvGmmluFCoryvq05TJIB6VKlKWyoiXhEI4lfRx3bF1jCt0XxZZgc7eg6YNUe1t89txCW3hiiVIpFjj2JKqMnA38yalSlETHt/ZJY8DgUubgXSLIRMiYjJ/tCqB9waytxczKixyMkq8oLhokXbfbwgVKlV0OHNxcSe6zfD+FIGXwg5J1HJzXSSySSaXdj40cYYjBbTnGOnWpUoAs4zNLHwmKWOV1eR31MGOTpXI3+v6ClFkjLO4SaZTK/LduYclT1Gf0qVKuGiJbBm4vfJO8bzc6JnwY5VDLit9Y8KsraytbyOH8Qv8JY4GoeLGN8HyzjYVKlT9MFR0d/022hnRQHZdUoAdyQunpj/wB1lfaC9mgXh2gry7iP8WFhlGJcjJHnvUqVMf8ApFcOZ3S3kNsbeGYQExq8qZYgE4ye9SpUoEf/2Q=="/>
          <p:cNvSpPr>
            <a:spLocks noChangeAspect="1" noChangeArrowheads="1"/>
          </p:cNvSpPr>
          <p:nvPr/>
        </p:nvSpPr>
        <p:spPr bwMode="auto">
          <a:xfrm>
            <a:off x="63500" y="-546100"/>
            <a:ext cx="165735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4" descr="data:image/jpg;base64,/9j/4AAQSkZJRgABAQAAAQABAAD/2wBDAAkGBwgHBgkIBwgKCgkLDRYPDQwMDRsUFRAWIB0iIiAdHx8kKDQsJCYxJx8fLT0tMTU3Ojo6Iys/RD84QzQ5Ojf/2wBDAQoKCg0MDRoPDxo3JR8lNzc3Nzc3Nzc3Nzc3Nzc3Nzc3Nzc3Nzc3Nzc3Nzc3Nzc3Nzc3Nzc3Nzc3Nzc3Nzc3Nzf/wAARCACEAMQDASIAAhEBAxEB/8QAHAAAAgMBAQEBAAAAAAAAAAAABAUAAwYCBwEI/8QAORAAAgEDAgQDBgUDAwUBAAAAAQIDAAQREiEFEzFBIlFhBhQycYGRI0KhscEVUvAHM9FicpLh8ST/xAAZAQADAQEBAAAAAAAAAAAAAAAAAQIDBAX/xAAgEQACAgMBAQEBAQEAAAAAAAAAAQIRITFBEgNRYXEy/9oADAMBAAIRAxEAPwDM2U80/FXS4nR1RiwCjT4vygt9T89qFnluPeUR5DLyymoo+QSe4P1q+a3FlcXEq3atII9RRVPxdic74q22aZlX3WybmswDT26s8a+We3brXnyyav8ADqXhcULSz8QkaLJLwxctHmlHbAJ8O/dqqtJ0S4gt7VVgMlxzJFwHkC9h27ZH1ri7h4lMoWSHDAsMzeA42wSG3713ZPFIyzySxEREK7QH4WyMbj5fxRkCzjXLlkcxpJMwkYqeadj38AA26YyTRNpf3dtYPLFC8TOyqodl0IMdSq/m22ztQjWYyGmGQ6iTwn4lyeu3oakbG3nfQ6m20AMpOQQN8DvuT+lDqqLsse4Es1xPclobdI9UgRdKHI6Luck/80Jdc9rxY4onMUhUoM+DHQBcfPp3xRfv9zJpih4feXiuVGY0LEbfmA/eiTecp2tpOVb3US50Mh1qcZAB33IxReB5F3EoLTMcayqJVbSxL7EhtwP1rm6uJ0EiQA4BwzOuAwHbGfSrZLaeMIDPDnOHeUADf0A/X0FNLWwilt3mvlCWQAZp3QwrgbEoMnAz+bptRZIg4Lbcrh93f3JWG3RlR2HVs+PSoI67L6AVZb8Qh0Qe+WyW0US6Yow2MDsARue/ln9KN47LZ27W0MHKFkgHJiySzHIDPnO5OwwfIeYoXhdtBf8AEV/DR7SASM4lZxsqFsYJI3On9a0u8sVUSGwt7/iEcqyJHCGE1zK5IKRKdz67bVXxWGzmu5rgCSXmyayI00oPLfqe3QAbV8E1xw235N0ze93C4uCN9CndU8hkYJ+ldJbvDCFCqqOrKGiOdAP5vmNj9KVtMqlQuRw3D5JbYgTqfixp0sd8Ed+o2phZ/wBUsof/ANs0kbOc6hjBXABJGev2qhrm4gjjtIXIYvzJdIwdR9cbYAq/hzRO00d255b+A4chySRpG3YHcnyNN6JwMuZNDa8+6vGg1tpgDRhjJ6kY2XPehl4pcJCSJJGGRIAzAZXp27Z/auJDeNrmmjm8DFUCZwPTf1zivlhBJIxku2k0EDESRgsTnbrgDJ/nbaopJDPtvPNeOeRBJJJJq1aGxvv8WBgADvnFdOjJKo5kMoVQGRcHT6Zx4qtv41igNpZRwohbLG4zv5HHTttnr1q6KzvmRBdcUgKAgwRRsYw/p02HrRtBTK4Ib6a0lQxRoVk/DkkhX4SvXJIyc+VKbuWS1g8ISYuxBUMokB6dFPTPSrrhFsrhrm6lt7nEgBWMk6R0+Lvv08801uNcHCHSxS3jypaS7aMDY9AMZx9Bmlp5KKrKW6ESyLE8JHdCxZfI4G5z1xt0NH3N7JFZxc6L3oOCuuVQhO/YDORnzJpRayS3XGTbwSO0SqXuJpDqEcaAKQFGxbsM53PSmhlLTTM8IXBHJiboGGyL02z3Oe1J4YLJd7Pe0PDbG0lg4or88TEjXAp8OBjG4wOu1SsfcSXySsHjbV5p0228vSpWmCbD5Jr621zJqAY5ADFif+nJ86Ye8yz28VwZ5goOWQjBIH5cY3P0+tEw2SqfdgojiYnXou4WZPUqDvv611NZ8iHn8T94mRQOULcIpZxuD4tt9wCPWs/QLJp+HcTKWqGzs7Z105KtjJPnVJ4nwDikjx39hDbXHTmxeBiPXoDSu14hFE+FhZI2fAWRtRcnYAeEevbfehON2sLZkgXwvuDnNbpqSBRzkd8Q9kuIaYpuAwW/E7dlKMzTlHC+RUdfv3pQizw3Xui8HFnhdysRVs/+OfrXfsl7U3PCbrk3D5g/uJ3X/kVvpPa2O9RRDENDHGs96l/JS0ErRheF8E4pxK4DyQ3TTbn8d9GMHA2Byc48gMeea06+w0ctu8UsjDWpUlToK57jHf609sXR5GZQqsp2APWndq63EXMB201S+aRPps8+i/05gkjlJu5ebjSCrFScdATWZ9quCcR4biTiQkvII8eJpDq05AAx0OPlXsCMIpGAJbxDHl3oiextuIWojuYUlQ9VcZBzTcECbR4DbsJ7ZbU20twkzGRZhjUpAA2Hy6ef0zTW29m5Le5t4JCzKCXnmwAhA/L5knYHqMd816F7ScHj4XbieytIUhyNWmPxITnvWO4vPNbxK4c81+gPl51Hitlxzo+f0vhSO0l/MZZnbU4Riq59N8j7imnDeG8JuIDAnDdMbbPIH3+ZOc1l7eB5WDTOXdjkE/Onc1/LFEnDbBy08ulbkxtvGvfodjinhDmqMXNbxS33EbW0YyBJTGHD7yEE7d8biolkLIyRXB1rMhD4xpAIGV3O57E/TzNM7iyvrewkt+GcOuxNKoE12EGqU53091U7Dfcgb5pRPY8RQQi4E0UAOnSynw9yPLrU3ZNDESW1zNDbpzuY6jwh/wDcOfhC+fyO9fL+6eGaORVE6IdSclS4z3JxsNhj0+dJ5RMzmLmPEzHKPq7DO+1MCTBEZEXUgQhGkJzv5Y67kn71HkoLjNvd2MtwIBblMlnuDr1bdMN3zj/BVdzKpNreEO05BKhfEVOT/BGBj966s1vb62UBDFoOtplVVi09MbnfOT0/t6V3ZpaCcxyXrTMknLAhg1KT3wc9MdT0/aimLoOhhvuHym4in93iczaWUgyaeiDz3OdqpmS9ubMS2dtOWUctA8hOofbt13rQ28UUTPNJdPaQRjbnSIpl8mz1G3QAYx+ldwpnRlHGLYxyKzPGkjamORhs9TjpjenaHVim2uv6ZBNDJDBq1CW5w5LE48Kj0+I9etXC4iuxKZTGAI+aJF30tjyHXbbHpRkfD7RDoYErhs4QsGJ3JICigViX3/kS24EUilBKYiNOdsb7ac1DyCTsrhhkZNUt3FE7HJVWyD6jPT5VKu4zwZZ+JzyxArG5BXS2Adh2qVSpq7BpllloSGSW6wVyULcwxrj1G25JxgDrQNxcyX8kc78xIoyWhiYYMhA8IDHqQMADNF8QlPEIobVIJUQkKZQh1u3QKAM+EDfTuDVSWd6jLHHwueIFAIRMjRs2M/lbG+Bk7U0lsLO7fiMo8EqOzLGQzF228yCfsAP03q6f3gcOF8YGS1ZtLxIgxCwHwjsfpmkk1/HHFKhlVZAw1rEc4wCANXwkjIyB96O4Hx08PaVpED28i4khk3SQg5XY+R79qKcci6c8S4fcWbJJKhTVv8WDjp0+e1NYOP2Nj7pYuTznUPjHmfOvl5cQX0T3NjljKdTRz5Xc9MbeLt3Haq5OA2l+1tcXRYtAp0BTjJyK1+UrZM9Hp1pJFGVAUrqAwc+Y70+t7bTbk2/h8OAmcg+WDXm/AbriEdslvxB1kdHIRhnOnJx9cVvuA3qzxHU2yN0Oetb8Mgy2jOga19G881YNMGCdWkHJJ6CjuWBuO9JuMQ3lxcQW8ZMVq4bnTq3iXbYAevn6UikX313Y39hdxJNHIYhiQA5KnruPOvNuMcOu77iAWKJGRdgyAYrV+y/sLa+zUXE2F3LdteYAll3kRf7c/OiordIU0RjSPTvWc9mkHWhFwX2eS2w1z43PbtTu2tIY20iNUHYqoGKvEZ3zjJ3BNWAggFgvYZNRY6s45ChvFjHnipLDEyjZSW6jFSR9DkMcjOBXaAMQcA79BSsBHf8As9wniDfjWcPMAIDqoBAPXpQUfsZaNFHDBPKmCWVnAkby2LZxtTu+ZobqOUAhVwW+X+fxRkBRbl00nwtqQ52AOBmnSYjBcZ9grmRHkW5a4C42wcqqgHC74ySO9Znh1ndwQe6JaR2VjzdEpnYmaWQnsfPI+EYHUnpXuKsJQUIGeh2xST2h4FHfwrMij3q31PCf+oqR/NTJYpDR49dJ7zNfkJGzRtmPRk6jkgZ8zjJIPSg+GzSSMwjtsSaS2pyMAjPQZxqp9fQva21xby833zmBQG3xuMt13GTgUGtpLJFbwg+7iJubIR4jIoJzsAWPXripxVDzwJjWCNBNfxS28IBUTPIcM22BgEHfPT0pcTYXEknuVxLcb41JCcn/ALSz/wCYpoIXt5ILaJreWaRyMlucz+a6QcZ2PU4HeiOPXa2vC5rOw5DXnSWZFz16BTjBI88fLHWp1hDqzp+I3EYVFjVAFHhmcBs99tY2qVl7W4umRvEQVYg4iQDNSl4SwHo0UPGHgUQ2lpbxyodZeQEy+QIK4BGC2/6eS+94vxWbiz29/Eil1GSgIUggfmJO4O+PSr7WeBgzc0tLssQ5YkCMdxhc5BwewPyoW/S4eUqY5JUQkxPIyjOVy2gnxAjJ28hVx/wXCi9UtITdziHmP+DLGobCjbOO3WuLhrXhMcUEMpYybyyTZfPUbjIx59KrAtmZFuZoIpy+wd8E56ggd/L7V8lt7csTzOfO8oIYZAAGCck4327Zxiq/0VfhYbOWC0do3yrNpQFx42BPQHY46ZOd/WtBYyGICNm8QA3rPc25urzmTbtGAAQp0onYIMEbdunU/OmySEOpVidQ2ON6qLomSH0EzAF2wcDdvKtH7Me0PDI0lDTRvowSQRsaxpuITaPBcsFQjBycZrFtZHhF1osL5za3Eg0aVzy2GW8/SuhZRk9n6htbqK7iEkLqw74OcVaW2OwxWA/0lggtOHSsLySaa5YPIZHJy2+cDt9K3FxOkSO2dugxUt0NFd0+iJtBxvjFLJEAXK7eVfbuc6FKtsTk1wsuV23AO1YyeTWKo+Rs6eB98nOD0FfCxV9sENsM+dWI3NQ5rqRCfG2MEbbdKkoqfDAAdewNSMr8L4HfI7V8U6mcBgWXcbedcIQQwVcHPnnegR1xGNZ4gTvgZOPKguHORNGNWp1VkIJznTuKNm1NaghcOM48s/SlSXEXMLKUDlgQc4ztg4P0FNMBtazGSDUDg7AN6UYpABBOW86WxARhRH4iGIGDkdf2pkpXQDscHrSAzftjwK24jae98kvc266lCkgsB+Xbzrzaa5twvu0cUzJIwGtDho3XBwFBG2433xj7e1yABTnGD2x1rzDi15acC4qLNLa806mI92C4yTndz4sdPCvlSmujiIbfht5aBZnkW1iSI82SZdMgQsCdKjffb0/eho5Al+0sDHVGCwHwhtttS/IfPPWmk3FWksbqDh8EJlkBaeMkuWJOPzeLz6/WkttfTC4uba9RXDgtDyxgtg5xjfc+mKmP9KZXBdXl6nONnBOcka1ynfpjepSqaPlMOc8sbuNZQRAYz9KlaeLMTccM4VZcNUNdXVsb0IZYxIWcg+qDpvv5jFAXN6kLJK97NLJLJjlxoY0TB6jXnAxjtuN6rl4rfNGDcSXE0jAgu0abnYYAxjt5d6795Vkja+liuZFkYCOaCNG1g4GSB0HXO2dvnWS/TW01gV8Q4TG/G5IYbBApb4YgcAEZO48snyAO9cyW11DcjkLJPGgZZDG27Z/X0z3pld8QuI7KdmtsKWCPIxK8w6iDnfAHpmglu/dQTIViZcBkDljt2Hn86v0yLSBY7S+Z192iS1KEMztIS7DUNtxtjb7U4aYh1yxOB8R6mh7DRcPJecsB5PDqA8RHzr7cbKcVfCdhkhhuFAlGrz3qq34Fw6e6jYGaIlt9LdPKgY3YAHO9XrcMDpAOrNUptCcUz1T2XsOGcPij935rkDJdnP7ZrSTXasmF3Hqa8r4JJezFRbFo4s6WNbSBmiiZHdmkAGHI+I0OdjUAhptbnY6RkDHSr4RkYC9FBzmhoANAHU56/wD2i4zoAz3269qyNC2zbD6JFAHmDiiniLoVLHbt/wC6HtQJC2ojKgZz3phE2Bobf186YCZw0cxkVSWVcfMCpkAhlUrvnBom/j5TlypKEbnyoaAq0e2cZ7bmgRZK+mHYkDqdqzMdwXlnEksckIZfA2CVPZl+VabVmM5Ph79qwV/N7rPIoXUzTBdKjdQT1/WmI1thcCRgZCC3YqMZOc015yiI5IGXwB61kOFvy4RNJKWeWQ6AeuAMZ+9ORcB4xGxzpYdBvinQWNmQs5VugG3favMf9RYxbccV5GHLnTUux8LDY5OfL9q9LUnAYtqOK8p/1RvrS44ykEpikWKPBQyaTqyds0NWLose44daJBdz8MlurkIFJiYpKFIG7AHByT0OfMdqsM1jcoySJcC4Ch01qHMLdVODhux6HtQ9nd3EDKbcvNkbyLGW1+nU9fnVsNkqyvMY+RNOwAt7mcb9wVAOfod87b1lw06UzG8SVwl22M58UYBPr8f71KGu45jOwe/eORdpFiXbV37j9qlHn+it/gQEuIopAJbdvFlzqXG46eZHzoO8u8OknIZ3w2pABoz+w2/zeksk8kj45UZLDLLjYYz+1Umca8ugfAz4mfp6EHpWq+Zm5ILmu3UyI0rpGdygYnUfU1whR5XVwwcqCSTncn0+dCy3MLqqJAUwd2RyTj69aJ4XHDNewoJnbJzgrjA/mr8k2jWwosUCRoAFVQABVEx3q0uAcZxiqZGyfKkykVhQD86PsLF58NpJ0/2nc+dC20euQqds7ZPatHwqMxty5BpVcEEHr16fU1LKGthAEbmRSeA4BVhkn606j1CLWjN00oBtg+Zz3pdEEl0EP+GBllyAAfWiYZVlk/KQPCwXfHfrWbKDonwU5gGwO+KLc6Susago237mgVYMSS2TjRt1PSibUnSxYbZByR27bVQgm1lKyuuQWxn7UyV1bTggAdN6T6zE6OwYk5JOMYFGw3UTassFwOvkaYB4w4dXOfWlcyi3eQDAz9M0Uk3j2c/+HWl3GLyJJUJbLdMHNAM6mkxG4DhlBOfMVgeLXAtrlZChDPJkk9NI3P1raPcQtCxEgGAPEdjnrXk3tpxKeXiTQW+REhyPn51VE2ba2u4wYptICRbAHvn0prw6ZZZonQ5AAP3Brz7g/ElvoyGY+EAEdK2Hs8oRZHZ8jA0jz6UCRtFTU6qANuuK8y47wvicV7cXckURikmJ5pVVZN9jnBPpXothdic6Y9ie460P7SWavw9mJIVRvnfP0pNJopOmeOcZGlSReymMnS69dJ+3fPkPnQ8NqWjkPiSJlOCcrpyCDgtgdDnqM0zuYrYzR34ZuWVK5CZWTGxVhuR0HmNx8qpaaJrgNBbGVXI1Ays6AZwFwCduuxHkNqzT4VJAIHFkUC3vg8ePCXhSQj6nP74qVdFPwuF5oxJdELIRmGZIkPnhWXUBnPX9sVKuiPRmmzykY5LOoLP1AGT5eoJ+1cs0hQgqkiHGCwG4/eireKSUGZTG8KLokDbE9x/G9c3DrCNLFmYjZUGQfLUSK1MwcWpcEqsis2PEWUjv6g0bwWz18YtzDKwEeTIuMHIBzjzBNBqitaibRoySCuOu33rrhnElsrwEKSm6lsYxnpj0qhGtuleCXfGk+lDlstntRHvMdxbgHGSM0Asml2BPTpUtFJjG3AG7EA5GAac8Mm5Xx5bQAcAZLLntWcS4zg5OB3o4XwVVYt4l3G2D9x6VBZqZ74F442wdlGo4OoGrbOTTEQrqZZRqzj4yN/tjtWThu3OomQh2O5Y9aaQXSmAGN2j17DUTjOdgT/NKhmliuxKhdSfwhggfPvRUN3qQ8s69J19NyPlWOHERCraXzJrzggDX9a+JdvLFmFGUBdhjfY5APy3ooLNy/EI4hHg9fDk79e3SuTONiuVYA4xsPn86z9t47S1WU6XV9ZOrJpnaATys7NpRSdzSoLHAuuXbEvISFGdR338jWI4nevfx3BnkKHfA1fF6YzjFX+1vFHtItMB1xj8oP+ZFY6DjRlnMeFdznwKMhR5ZqZWhrJdHxm6tLErBcRsWUxCAsc/P0oeDhPGLtCVtGDuM65iB/NN+D8GgvrxLu4jdmQ/7Kjbrtnzrf8G4c1xMQF5arkkadh361T+l6EoVs864N7D+0ELu7ywKpOcR5bP1wP5rY2fAL+GzK++8p875jyK2tlnQpwhCnSQTj60r4iZVYtzoTiTChznUtNtsKQJwuG74cQZ5FZiceHpjzH3o/jyrP7O3+qcxOkZfV6D6/wA1l+J8bFteJazAGRf9tlOABjq2TS/jXFry8BjgETQHDkTLsisAcnJAG+dj5UlJLAU2ZKzMlxw+4Ae5kiDPLC8mGd2UYkGO4wR9qotmlhW4c2miSPDO5HLJPYKCc9fLJNNpmitlt4oLiJWWaRoZSrgNjAYYUdM+QI/agLvhsXPNxJc20czNzQqynQd/iBIFQnkdgk0PDrhllveHLFMy5ZUcqD641DFSnFrwyBoySVQ5wRHdR4+e+T+tSn7SwFGWRzKNe8cTA/Gegx8XyH0FBS6IECpO5IG7H4W9cZx1q27/ABc6xIAMYBYafMf56UPDo5ggmU8sscHqR32P8VujJlszEDlvzCQoaQ6V3zjHUUKI4XPXZm2zsB5A4+1GXJDQzOrbyShiR+ZRkbn54oKSJlBdW1asZCfL/wBVS0J7LY7u4hBjQunLbTpc9D5VTJfTyEuz6SoG6jvVjN7wCNJ56D5awNvPqMdf+KoYK0QYIzENjGR1+lMVDSz4tlgsuknzU0y/qMOghmCnAypO/Ws/Z2rXbuhjRWC7DONJJG+KfNwZZLMxG7heSMlZWC+BdtmYkeFdiMjoRnGOkySKVg1zxuKEExnUfnTPhxuL2FcMoR1yAPKkfF+EW9gsfudyL2Q/E0KEqP8AtP5v06194BxG6svAYppLYHAZUJKnHb98UqTWB2+m3sbJI3GpeaehAOa09pw/Xbsyqi6hgajuKR8F4zYxQqzOqrsCrfFv6HfNGT+0N7cKicNsy0TkgXR8KqfXtjyyaltIqmwkwQWgaSW4Cso36AH61m7n2p94nntrAyKkELyvKThML1yfUlR9aVe0Mly14kN7xBJUkO5GSUIPXI267dTXFzw+Sw4KixQvInEW/EiBClUTPTHdjjv+U560lKLDyxXd3nFrmJ3kOsB3LQrhlKrpO43xnJ+1GezsOOIGIJlSc6TuQPL/ADyoBuHXSRy3HN/BtXVGdtsAkAHftkjpTK0umtHYETSh1VlMJ1rk/wB3kcZ6f/XPKpBFdN1HPFEmixYKC2nWNgCK4sPa27Sa4jiaaeOLClYEySSemBWaa4nj0heUy5OA+UcDuvr33A+1VRcRSz1GC2YRuhLNGdnHQgbbnt51h5a0aWa9fafiarKs8K25f4FLqWA7ZXNLJLq8l5sPEOL2yCPLGPWUbAGcfTBPbal9ldR3kUjFbeWNIw5VGy4J2CtHjOckDHQ9qrjsBIAYDcKQoQctsEeZCso9T1p1LorXC7MazxEuuneR42QEPvvk+mO/37UZO6XltA3EYmPKZwZC+VI+JSNsZJZh07DNKmuooIZTPNIiQzlGWRG/FxtkDOcb9enepwK8kQ3FsG1rgSxlnCgoNzjY6tic7bUKFA3YNNNcS32eShkAAVWD9O8exIHbGBvueu9G20nLkicTiCJpDqhDBmGxy2N87jGfvV78SIjdTw5Yo4gdAefbcdxjHnvnal6zQRaJf6ZAiE+Hm62Gc9SSxx9uo9KKCuji44jwSCZkuYpZZNssUSI9P7d8fepSyX2mt7WRo+XZxNnLJy0OCf8AO9Sl5l+CtF1zFDeTyC4gif4lJ0DJ9c9c0BxThdqkFpGiaQ9yiMR1w/X5VKlVBuxSB7mwt5biSBlIjR1jVVOAFGMf/aYeyns/YcUmujciQFINY0NjJH+dqlSrbYun0Ri64WbU/h2/Mzy4gFBYKTqPcnI6mh7+wtoDahI1LXkMUkjsoJDMTnTthegGRv61KlJPIhHbhYrW6uFX8RYC25ODggb777E059mEF+rx3TOwdeYSrFTkKSOnyH81KlaT0KJp+E2FtehpZolyowAFGBk71l7tmgns4c8xGLMeYAe2w+Q/n5VKlZLZfA7hUjHUvhIjiecakVhqXIGQQRj6Vo+LW/LtHvGmmluFCoryvq05TJIB6VKlKWyoiXhEI4lfRx3bF1jCt0XxZZgc7eg6YNUe1t89txCW3hiiVIpFjj2JKqMnA38yalSlETHt/ZJY8DgUubgXSLIRMiYjJ/tCqB9waytxczKixyMkq8oLhokXbfbwgVKlV0OHNxcSe6zfD+FIGXwg5J1HJzXSSySSaXdj40cYYjBbTnGOnWpUoAs4zNLHwmKWOV1eR31MGOTpXI3+v6ClFkjLO4SaZTK/LduYclT1Gf0qVKuGiJbBm4vfJO8bzc6JnwY5VDLit9Y8KsraytbyOH8Qv8JY4GoeLGN8HyzjYVKlT9MFR0d/022hnRQHZdUoAdyQunpj/wB1lfaC9mgXh2gry7iP8WFhlGJcjJHnvUqVMf8ApFcOZ3S3kNsbeGYQExq8qZYgE4ye9SpUoEf/2Q=="/>
          <p:cNvSpPr>
            <a:spLocks noChangeAspect="1" noChangeArrowheads="1"/>
          </p:cNvSpPr>
          <p:nvPr/>
        </p:nvSpPr>
        <p:spPr bwMode="auto">
          <a:xfrm>
            <a:off x="215900" y="-393700"/>
            <a:ext cx="165735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AutoShape 6" descr="data:image/jpg;base64,/9j/4AAQSkZJRgABAQAAAQABAAD/2wBDAAkGBwgHBgkIBwgKCgkLDRYPDQwMDRsUFRAWIB0iIiAdHx8kKDQsJCYxJx8fLT0tMTU3Ojo6Iys/RD84QzQ5Ojf/2wBDAQoKCg0MDRoPDxo3JR8lNzc3Nzc3Nzc3Nzc3Nzc3Nzc3Nzc3Nzc3Nzc3Nzc3Nzc3Nzc3Nzc3Nzc3Nzc3Nzc3Nzf/wAARCACEAMQDASIAAhEBAxEB/8QAHAAAAgMBAQEBAAAAAAAAAAAABAUAAwYCBwEI/8QAORAAAgEDAgQDBgUDAwUBAAAAAQIDAAQREiEFEzFBIlFhBhQycYGRI0KhscEVUvAHM9FicpLh8ST/xAAZAQADAQEBAAAAAAAAAAAAAAAAAQIDBAX/xAAgEQACAgMBAQEBAQEAAAAAAAAAAQIRITFBEgNRYXEy/9oADAMBAAIRAxEAPwDM2U80/FXS4nR1RiwCjT4vygt9T89qFnluPeUR5DLyymoo+QSe4P1q+a3FlcXEq3atII9RRVPxdic74q22aZlX3WybmswDT26s8a+We3brXnyyav8ADqXhcULSz8QkaLJLwxctHmlHbAJ8O/dqqtJ0S4gt7VVgMlxzJFwHkC9h27ZH1ri7h4lMoWSHDAsMzeA42wSG3713ZPFIyzySxEREK7QH4WyMbj5fxRkCzjXLlkcxpJMwkYqeadj38AA26YyTRNpf3dtYPLFC8TOyqodl0IMdSq/m22ztQjWYyGmGQ6iTwn4lyeu3oakbG3nfQ6m20AMpOQQN8DvuT+lDqqLsse4Es1xPclobdI9UgRdKHI6Luck/80Jdc9rxY4onMUhUoM+DHQBcfPp3xRfv9zJpih4feXiuVGY0LEbfmA/eiTecp2tpOVb3US50Mh1qcZAB33IxReB5F3EoLTMcayqJVbSxL7EhtwP1rm6uJ0EiQA4BwzOuAwHbGfSrZLaeMIDPDnOHeUADf0A/X0FNLWwilt3mvlCWQAZp3QwrgbEoMnAz+bptRZIg4Lbcrh93f3JWG3RlR2HVs+PSoI67L6AVZb8Qh0Qe+WyW0US6Yow2MDsARue/ln9KN47LZ27W0MHKFkgHJiySzHIDPnO5OwwfIeYoXhdtBf8AEV/DR7SASM4lZxsqFsYJI3On9a0u8sVUSGwt7/iEcqyJHCGE1zK5IKRKdz67bVXxWGzmu5rgCSXmyayI00oPLfqe3QAbV8E1xw235N0ze93C4uCN9CndU8hkYJ+ldJbvDCFCqqOrKGiOdAP5vmNj9KVtMqlQuRw3D5JbYgTqfixp0sd8Ed+o2phZ/wBUsof/ANs0kbOc6hjBXABJGev2qhrm4gjjtIXIYvzJdIwdR9cbYAq/hzRO00d255b+A4chySRpG3YHcnyNN6JwMuZNDa8+6vGg1tpgDRhjJ6kY2XPehl4pcJCSJJGGRIAzAZXp27Z/auJDeNrmmjm8DFUCZwPTf1zivlhBJIxku2k0EDESRgsTnbrgDJ/nbaopJDPtvPNeOeRBJJJJq1aGxvv8WBgADvnFdOjJKo5kMoVQGRcHT6Zx4qtv41igNpZRwohbLG4zv5HHTttnr1q6KzvmRBdcUgKAgwRRsYw/p02HrRtBTK4Ib6a0lQxRoVk/DkkhX4SvXJIyc+VKbuWS1g8ISYuxBUMokB6dFPTPSrrhFsrhrm6lt7nEgBWMk6R0+Lvv08801uNcHCHSxS3jypaS7aMDY9AMZx9Bmlp5KKrKW6ESyLE8JHdCxZfI4G5z1xt0NH3N7JFZxc6L3oOCuuVQhO/YDORnzJpRayS3XGTbwSO0SqXuJpDqEcaAKQFGxbsM53PSmhlLTTM8IXBHJiboGGyL02z3Oe1J4YLJd7Pe0PDbG0lg4or88TEjXAp8OBjG4wOu1SsfcSXySsHjbV5p0228vSpWmCbD5Jr621zJqAY5ADFif+nJ86Ye8yz28VwZ5goOWQjBIH5cY3P0+tEw2SqfdgojiYnXou4WZPUqDvv611NZ8iHn8T94mRQOULcIpZxuD4tt9wCPWs/QLJp+HcTKWqGzs7Z105KtjJPnVJ4nwDikjx39hDbXHTmxeBiPXoDSu14hFE+FhZI2fAWRtRcnYAeEevbfehON2sLZkgXwvuDnNbpqSBRzkd8Q9kuIaYpuAwW/E7dlKMzTlHC+RUdfv3pQizw3Xui8HFnhdysRVs/+OfrXfsl7U3PCbrk3D5g/uJ3X/kVvpPa2O9RRDENDHGs96l/JS0ErRheF8E4pxK4DyQ3TTbn8d9GMHA2Byc48gMeea06+w0ctu8UsjDWpUlToK57jHf609sXR5GZQqsp2APWndq63EXMB201S+aRPps8+i/05gkjlJu5ebjSCrFScdATWZ9quCcR4biTiQkvII8eJpDq05AAx0OPlXsCMIpGAJbxDHl3oiextuIWojuYUlQ9VcZBzTcECbR4DbsJ7ZbU20twkzGRZhjUpAA2Hy6ef0zTW29m5Le5t4JCzKCXnmwAhA/L5knYHqMd816F7ScHj4XbieytIUhyNWmPxITnvWO4vPNbxK4c81+gPl51Hitlxzo+f0vhSO0l/MZZnbU4Riq59N8j7imnDeG8JuIDAnDdMbbPIH3+ZOc1l7eB5WDTOXdjkE/Onc1/LFEnDbBy08ulbkxtvGvfodjinhDmqMXNbxS33EbW0YyBJTGHD7yEE7d8biolkLIyRXB1rMhD4xpAIGV3O57E/TzNM7iyvrewkt+GcOuxNKoE12EGqU53091U7Dfcgb5pRPY8RQQi4E0UAOnSynw9yPLrU3ZNDESW1zNDbpzuY6jwh/wDcOfhC+fyO9fL+6eGaORVE6IdSclS4z3JxsNhj0+dJ5RMzmLmPEzHKPq7DO+1MCTBEZEXUgQhGkJzv5Y67kn71HkoLjNvd2MtwIBblMlnuDr1bdMN3zj/BVdzKpNreEO05BKhfEVOT/BGBj966s1vb62UBDFoOtplVVi09MbnfOT0/t6V3ZpaCcxyXrTMknLAhg1KT3wc9MdT0/aimLoOhhvuHym4in93iczaWUgyaeiDz3OdqpmS9ubMS2dtOWUctA8hOofbt13rQ28UUTPNJdPaQRjbnSIpl8mz1G3QAYx+ldwpnRlHGLYxyKzPGkjamORhs9TjpjenaHVim2uv6ZBNDJDBq1CW5w5LE48Kj0+I9etXC4iuxKZTGAI+aJF30tjyHXbbHpRkfD7RDoYErhs4QsGJ3JICigViX3/kS24EUilBKYiNOdsb7ac1DyCTsrhhkZNUt3FE7HJVWyD6jPT5VKu4zwZZ+JzyxArG5BXS2Adh2qVSpq7BpllloSGSW6wVyULcwxrj1G25JxgDrQNxcyX8kc78xIoyWhiYYMhA8IDHqQMADNF8QlPEIobVIJUQkKZQh1u3QKAM+EDfTuDVSWd6jLHHwueIFAIRMjRs2M/lbG+Bk7U0lsLO7fiMo8EqOzLGQzF228yCfsAP03q6f3gcOF8YGS1ZtLxIgxCwHwjsfpmkk1/HHFKhlVZAw1rEc4wCANXwkjIyB96O4Hx08PaVpED28i4khk3SQg5XY+R79qKcci6c8S4fcWbJJKhTVv8WDjp0+e1NYOP2Nj7pYuTznUPjHmfOvl5cQX0T3NjljKdTRz5Xc9MbeLt3Haq5OA2l+1tcXRYtAp0BTjJyK1+UrZM9Hp1pJFGVAUrqAwc+Y70+t7bTbk2/h8OAmcg+WDXm/AbriEdslvxB1kdHIRhnOnJx9cVvuA3qzxHU2yN0Oetb8Mgy2jOga19G881YNMGCdWkHJJ6CjuWBuO9JuMQ3lxcQW8ZMVq4bnTq3iXbYAevn6UikX313Y39hdxJNHIYhiQA5KnruPOvNuMcOu77iAWKJGRdgyAYrV+y/sLa+zUXE2F3LdteYAll3kRf7c/OiordIU0RjSPTvWc9mkHWhFwX2eS2w1z43PbtTu2tIY20iNUHYqoGKvEZ3zjJ3BNWAggFgvYZNRY6s45ChvFjHnipLDEyjZSW6jFSR9DkMcjOBXaAMQcA79BSsBHf8As9wniDfjWcPMAIDqoBAPXpQUfsZaNFHDBPKmCWVnAkby2LZxtTu+ZobqOUAhVwW+X+fxRkBRbl00nwtqQ52AOBmnSYjBcZ9grmRHkW5a4C42wcqqgHC74ySO9Znh1ndwQe6JaR2VjzdEpnYmaWQnsfPI+EYHUnpXuKsJQUIGeh2xST2h4FHfwrMij3q31PCf+oqR/NTJYpDR49dJ7zNfkJGzRtmPRk6jkgZ8zjJIPSg+GzSSMwjtsSaS2pyMAjPQZxqp9fQva21xby833zmBQG3xuMt13GTgUGtpLJFbwg+7iJubIR4jIoJzsAWPXripxVDzwJjWCNBNfxS28IBUTPIcM22BgEHfPT0pcTYXEknuVxLcb41JCcn/ALSz/wCYpoIXt5ILaJreWaRyMlucz+a6QcZ2PU4HeiOPXa2vC5rOw5DXnSWZFz16BTjBI88fLHWp1hDqzp+I3EYVFjVAFHhmcBs99tY2qVl7W4umRvEQVYg4iQDNSl4SwHo0UPGHgUQ2lpbxyodZeQEy+QIK4BGC2/6eS+94vxWbiz29/Eil1GSgIUggfmJO4O+PSr7WeBgzc0tLssQ5YkCMdxhc5BwewPyoW/S4eUqY5JUQkxPIyjOVy2gnxAjJ28hVx/wXCi9UtITdziHmP+DLGobCjbOO3WuLhrXhMcUEMpYybyyTZfPUbjIx59KrAtmZFuZoIpy+wd8E56ggd/L7V8lt7csTzOfO8oIYZAAGCck4327Zxiq/0VfhYbOWC0do3yrNpQFx42BPQHY46ZOd/WtBYyGICNm8QA3rPc25urzmTbtGAAQp0onYIMEbdunU/OmySEOpVidQ2ON6qLomSH0EzAF2wcDdvKtH7Me0PDI0lDTRvowSQRsaxpuITaPBcsFQjBycZrFtZHhF1osL5za3Eg0aVzy2GW8/SuhZRk9n6htbqK7iEkLqw74OcVaW2OwxWA/0lggtOHSsLySaa5YPIZHJy2+cDt9K3FxOkSO2dugxUt0NFd0+iJtBxvjFLJEAXK7eVfbuc6FKtsTk1wsuV23AO1YyeTWKo+Rs6eB98nOD0FfCxV9sENsM+dWI3NQ5rqRCfG2MEbbdKkoqfDAAdewNSMr8L4HfI7V8U6mcBgWXcbedcIQQwVcHPnnegR1xGNZ4gTvgZOPKguHORNGNWp1VkIJznTuKNm1NaghcOM48s/SlSXEXMLKUDlgQc4ztg4P0FNMBtazGSDUDg7AN6UYpABBOW86WxARhRH4iGIGDkdf2pkpXQDscHrSAzftjwK24jae98kvc266lCkgsB+Xbzrzaa5twvu0cUzJIwGtDho3XBwFBG2433xj7e1yABTnGD2x1rzDi15acC4qLNLa806mI92C4yTndz4sdPCvlSmujiIbfht5aBZnkW1iSI82SZdMgQsCdKjffb0/eho5Al+0sDHVGCwHwhtttS/IfPPWmk3FWksbqDh8EJlkBaeMkuWJOPzeLz6/WkttfTC4uba9RXDgtDyxgtg5xjfc+mKmP9KZXBdXl6nONnBOcka1ynfpjepSqaPlMOc8sbuNZQRAYz9KlaeLMTccM4VZcNUNdXVsb0IZYxIWcg+qDpvv5jFAXN6kLJK97NLJLJjlxoY0TB6jXnAxjtuN6rl4rfNGDcSXE0jAgu0abnYYAxjt5d6795Vkja+liuZFkYCOaCNG1g4GSB0HXO2dvnWS/TW01gV8Q4TG/G5IYbBApb4YgcAEZO48snyAO9cyW11DcjkLJPGgZZDG27Z/X0z3pld8QuI7KdmtsKWCPIxK8w6iDnfAHpmglu/dQTIViZcBkDljt2Hn86v0yLSBY7S+Z192iS1KEMztIS7DUNtxtjb7U4aYh1yxOB8R6mh7DRcPJecsB5PDqA8RHzr7cbKcVfCdhkhhuFAlGrz3qq34Fw6e6jYGaIlt9LdPKgY3YAHO9XrcMDpAOrNUptCcUz1T2XsOGcPij935rkDJdnP7ZrSTXasmF3Hqa8r4JJezFRbFo4s6WNbSBmiiZHdmkAGHI+I0OdjUAhptbnY6RkDHSr4RkYC9FBzmhoANAHU56/wD2i4zoAz3269qyNC2zbD6JFAHmDiiniLoVLHbt/wC6HtQJC2ojKgZz3phE2Bobf186YCZw0cxkVSWVcfMCpkAhlUrvnBom/j5TlypKEbnyoaAq0e2cZ7bmgRZK+mHYkDqdqzMdwXlnEksckIZfA2CVPZl+VabVmM5Ph79qwV/N7rPIoXUzTBdKjdQT1/WmI1thcCRgZCC3YqMZOc015yiI5IGXwB61kOFvy4RNJKWeWQ6AeuAMZ+9ORcB4xGxzpYdBvinQWNmQs5VugG3favMf9RYxbccV5GHLnTUux8LDY5OfL9q9LUnAYtqOK8p/1RvrS44ykEpikWKPBQyaTqyds0NWLose44daJBdz8MlurkIFJiYpKFIG7AHByT0OfMdqsM1jcoySJcC4Ch01qHMLdVODhux6HtQ9nd3EDKbcvNkbyLGW1+nU9fnVsNkqyvMY+RNOwAt7mcb9wVAOfod87b1lw06UzG8SVwl22M58UYBPr8f71KGu45jOwe/eORdpFiXbV37j9qlHn+it/gQEuIopAJbdvFlzqXG46eZHzoO8u8OknIZ3w2pABoz+w2/zeksk8kj45UZLDLLjYYz+1Umca8ugfAz4mfp6EHpWq+Zm5ILmu3UyI0rpGdygYnUfU1whR5XVwwcqCSTncn0+dCy3MLqqJAUwd2RyTj69aJ4XHDNewoJnbJzgrjA/mr8k2jWwosUCRoAFVQABVEx3q0uAcZxiqZGyfKkykVhQD86PsLF58NpJ0/2nc+dC20euQqds7ZPatHwqMxty5BpVcEEHr16fU1LKGthAEbmRSeA4BVhkn606j1CLWjN00oBtg+Zz3pdEEl0EP+GBllyAAfWiYZVlk/KQPCwXfHfrWbKDonwU5gGwO+KLc6Susago237mgVYMSS2TjRt1PSibUnSxYbZByR27bVQgm1lKyuuQWxn7UyV1bTggAdN6T6zE6OwYk5JOMYFGw3UTassFwOvkaYB4w4dXOfWlcyi3eQDAz9M0Uk3j2c/+HWl3GLyJJUJbLdMHNAM6mkxG4DhlBOfMVgeLXAtrlZChDPJkk9NI3P1raPcQtCxEgGAPEdjnrXk3tpxKeXiTQW+REhyPn51VE2ba2u4wYptICRbAHvn0prw6ZZZonQ5AAP3Brz7g/ElvoyGY+EAEdK2Hs8oRZHZ8jA0jz6UCRtFTU6qANuuK8y47wvicV7cXckURikmJ5pVVZN9jnBPpXothdic6Y9ie460P7SWavw9mJIVRvnfP0pNJopOmeOcZGlSReymMnS69dJ+3fPkPnQ8NqWjkPiSJlOCcrpyCDgtgdDnqM0zuYrYzR34ZuWVK5CZWTGxVhuR0HmNx8qpaaJrgNBbGVXI1Ays6AZwFwCduuxHkNqzT4VJAIHFkUC3vg8ePCXhSQj6nP74qVdFPwuF5oxJdELIRmGZIkPnhWXUBnPX9sVKuiPRmmzykY5LOoLP1AGT5eoJ+1cs0hQgqkiHGCwG4/eireKSUGZTG8KLokDbE9x/G9c3DrCNLFmYjZUGQfLUSK1MwcWpcEqsis2PEWUjv6g0bwWz18YtzDKwEeTIuMHIBzjzBNBqitaibRoySCuOu33rrhnElsrwEKSm6lsYxnpj0qhGtuleCXfGk+lDlstntRHvMdxbgHGSM0Asml2BPTpUtFJjG3AG7EA5GAac8Mm5Xx5bQAcAZLLntWcS4zg5OB3o4XwVVYt4l3G2D9x6VBZqZ74F442wdlGo4OoGrbOTTEQrqZZRqzj4yN/tjtWThu3OomQh2O5Y9aaQXSmAGN2j17DUTjOdgT/NKhmliuxKhdSfwhggfPvRUN3qQ8s69J19NyPlWOHERCraXzJrzggDX9a+JdvLFmFGUBdhjfY5APy3ooLNy/EI4hHg9fDk79e3SuTONiuVYA4xsPn86z9t47S1WU6XV9ZOrJpnaATys7NpRSdzSoLHAuuXbEvISFGdR338jWI4nevfx3BnkKHfA1fF6YzjFX+1vFHtItMB1xj8oP+ZFY6DjRlnMeFdznwKMhR5ZqZWhrJdHxm6tLErBcRsWUxCAsc/P0oeDhPGLtCVtGDuM65iB/NN+D8GgvrxLu4jdmQ/7Kjbrtnzrf8G4c1xMQF5arkkadh361T+l6EoVs864N7D+0ELu7ywKpOcR5bP1wP5rY2fAL+GzK++8p875jyK2tlnQpwhCnSQTj60r4iZVYtzoTiTChznUtNtsKQJwuG74cQZ5FZiceHpjzH3o/jyrP7O3+qcxOkZfV6D6/wA1l+J8bFteJazAGRf9tlOABjq2TS/jXFry8BjgETQHDkTLsisAcnJAG+dj5UlJLAU2ZKzMlxw+4Ae5kiDPLC8mGd2UYkGO4wR9qotmlhW4c2miSPDO5HLJPYKCc9fLJNNpmitlt4oLiJWWaRoZSrgNjAYYUdM+QI/agLvhsXPNxJc20czNzQqynQd/iBIFQnkdgk0PDrhllveHLFMy5ZUcqD641DFSnFrwyBoySVQ5wRHdR4+e+T+tSn7SwFGWRzKNe8cTA/Gegx8XyH0FBS6IECpO5IG7H4W9cZx1q27/ABc6xIAMYBYafMf56UPDo5ggmU8sscHqR32P8VujJlszEDlvzCQoaQ6V3zjHUUKI4XPXZm2zsB5A4+1GXJDQzOrbyShiR+ZRkbn54oKSJlBdW1asZCfL/wBVS0J7LY7u4hBjQunLbTpc9D5VTJfTyEuz6SoG6jvVjN7wCNJ56D5awNvPqMdf+KoYK0QYIzENjGR1+lMVDSz4tlgsuknzU0y/qMOghmCnAypO/Ws/Z2rXbuhjRWC7DONJJG+KfNwZZLMxG7heSMlZWC+BdtmYkeFdiMjoRnGOkySKVg1zxuKEExnUfnTPhxuL2FcMoR1yAPKkfF+EW9gsfudyL2Q/E0KEqP8AtP5v06194BxG6svAYppLYHAZUJKnHb98UqTWB2+m3sbJI3GpeaehAOa09pw/Xbsyqi6hgajuKR8F4zYxQqzOqrsCrfFv6HfNGT+0N7cKicNsy0TkgXR8KqfXtjyyaltIqmwkwQWgaSW4Cso36AH61m7n2p94nntrAyKkELyvKThML1yfUlR9aVe0Mly14kN7xBJUkO5GSUIPXI267dTXFzw+Sw4KixQvInEW/EiBClUTPTHdjjv+U560lKLDyxXd3nFrmJ3kOsB3LQrhlKrpO43xnJ+1GezsOOIGIJlSc6TuQPL/ADyoBuHXSRy3HN/BtXVGdtsAkAHftkjpTK0umtHYETSh1VlMJ1rk/wB3kcZ6f/XPKpBFdN1HPFEmixYKC2nWNgCK4sPa27Sa4jiaaeOLClYEySSemBWaa4nj0heUy5OA+UcDuvr33A+1VRcRSz1GC2YRuhLNGdnHQgbbnt51h5a0aWa9fafiarKs8K25f4FLqWA7ZXNLJLq8l5sPEOL2yCPLGPWUbAGcfTBPbal9ldR3kUjFbeWNIw5VGy4J2CtHjOckDHQ9qrjsBIAYDcKQoQctsEeZCso9T1p1LorXC7MazxEuuneR42QEPvvk+mO/37UZO6XltA3EYmPKZwZC+VI+JSNsZJZh07DNKmuooIZTPNIiQzlGWRG/FxtkDOcb9enepwK8kQ3FsG1rgSxlnCgoNzjY6tic7bUKFA3YNNNcS32eShkAAVWD9O8exIHbGBvueu9G20nLkicTiCJpDqhDBmGxy2N87jGfvV78SIjdTw5Yo4gdAefbcdxjHnvnal6zQRaJf6ZAiE+Hm62Gc9SSxx9uo9KKCuji44jwSCZkuYpZZNssUSI9P7d8fepSyX2mt7WRo+XZxNnLJy0OCf8AO9Sl5l+CtF1zFDeTyC4gif4lJ0DJ9c9c0BxThdqkFpGiaQ9yiMR1w/X5VKlVBuxSB7mwt5biSBlIjR1jVVOAFGMf/aYeyns/YcUmujciQFINY0NjJH+dqlSrbYun0Ri64WbU/h2/Mzy4gFBYKTqPcnI6mh7+wtoDahI1LXkMUkjsoJDMTnTthegGRv61KlJPIhHbhYrW6uFX8RYC25ODggb777E059mEF+rx3TOwdeYSrFTkKSOnyH81KlaT0KJp+E2FtehpZolyowAFGBk71l7tmgns4c8xGLMeYAe2w+Q/n5VKlZLZfA7hUjHUvhIjiecakVhqXIGQQRj6Vo+LW/LtHvGmmluFCoryvq05TJIB6VKlKWyoiXhEI4lfRx3bF1jCt0XxZZgc7eg6YNUe1t89txCW3hiiVIpFjj2JKqMnA38yalSlETHt/ZJY8DgUubgXSLIRMiYjJ/tCqB9waytxczKixyMkq8oLhokXbfbwgVKlV0OHNxcSe6zfD+FIGXwg5J1HJzXSSySSaXdj40cYYjBbTnGOnWpUoAs4zNLHwmKWOV1eR31MGOTpXI3+v6ClFkjLO4SaZTK/LduYclT1Gf0qVKuGiJbBm4vfJO8bzc6JnwY5VDLit9Y8KsraytbyOH8Qv8JY4GoeLGN8HyzjYVKlT9MFR0d/022hnRQHZdUoAdyQunpj/wB1lfaC9mgXh2gry7iP8WFhlGJcjJHnvUqVMf8ApFcOZ3S3kNsbeGYQExq8qZYgE4ye9SpUoEf/2Q=="/>
          <p:cNvSpPr>
            <a:spLocks noChangeAspect="1" noChangeArrowheads="1"/>
          </p:cNvSpPr>
          <p:nvPr/>
        </p:nvSpPr>
        <p:spPr bwMode="auto">
          <a:xfrm>
            <a:off x="368300" y="-241300"/>
            <a:ext cx="165735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01340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528638" y="162880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>
                <a:solidFill>
                  <a:srgbClr val="FFFF00"/>
                </a:solidFill>
              </a:rPr>
              <a:t>Leviticus 16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2676" y="2492896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De offers: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10061" y="3045613"/>
            <a:ext cx="784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- 	Een var, een jong rund, ten zondoffer voor 	zichzelf (v. 3)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18904" y="399972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- 	Een ram, ten brandoffer (v. 3)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52702" y="4653136"/>
            <a:ext cx="784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- 	Twee geitenbokken, ten zondoffer, voor 		het volk (v. 5)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03309" y="5733256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- 	Een ram, ten brandoffer (v. 5)</a:t>
            </a: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24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68405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</a:rPr>
              <a:t>De feesten des HEEREN</a:t>
            </a:r>
            <a:endParaRPr lang="nl-NL" sz="3600">
              <a:solidFill>
                <a:srgbClr val="FFFF00"/>
              </a:solidFill>
            </a:endParaRPr>
          </a:p>
        </p:txBody>
      </p:sp>
      <p:sp>
        <p:nvSpPr>
          <p:cNvPr id="257027" name="Text Box 3"/>
          <p:cNvSpPr txBox="1">
            <a:spLocks noChangeArrowheads="1"/>
          </p:cNvSpPr>
          <p:nvPr/>
        </p:nvSpPr>
        <p:spPr bwMode="auto">
          <a:xfrm>
            <a:off x="528638" y="2492375"/>
            <a:ext cx="7848600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err="1">
                <a:solidFill>
                  <a:srgbClr val="FFFF00"/>
                </a:solidFill>
              </a:rPr>
              <a:t>Azazel</a:t>
            </a:r>
            <a:r>
              <a:rPr lang="nl-NL" sz="2800" dirty="0">
                <a:solidFill>
                  <a:srgbClr val="FFFF00"/>
                </a:solidFill>
              </a:rPr>
              <a:t>: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1</a:t>
            </a:r>
            <a:r>
              <a:rPr lang="nl-NL" sz="2800" dirty="0">
                <a:solidFill>
                  <a:srgbClr val="FFFF00"/>
                </a:solidFill>
              </a:rPr>
              <a:t>. De geit die weggaat (‘</a:t>
            </a:r>
            <a:r>
              <a:rPr lang="nl-NL" sz="2800" dirty="0" err="1">
                <a:solidFill>
                  <a:srgbClr val="FFFF00"/>
                </a:solidFill>
              </a:rPr>
              <a:t>ez</a:t>
            </a:r>
            <a:r>
              <a:rPr lang="nl-NL" sz="2800" dirty="0">
                <a:solidFill>
                  <a:srgbClr val="FFFF00"/>
                </a:solidFill>
              </a:rPr>
              <a:t> </a:t>
            </a:r>
            <a:r>
              <a:rPr lang="nl-NL" sz="2800" dirty="0" err="1">
                <a:solidFill>
                  <a:srgbClr val="FFFF00"/>
                </a:solidFill>
              </a:rPr>
              <a:t>azal</a:t>
            </a:r>
            <a:r>
              <a:rPr lang="nl-NL" sz="2800" dirty="0">
                <a:solidFill>
                  <a:srgbClr val="FFFF00"/>
                </a:solidFill>
              </a:rPr>
              <a:t>), o.a. S.V.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2</a:t>
            </a:r>
            <a:r>
              <a:rPr lang="nl-NL" sz="2800" dirty="0">
                <a:solidFill>
                  <a:srgbClr val="FFFF00"/>
                </a:solidFill>
              </a:rPr>
              <a:t>. Van een vorm </a:t>
            </a:r>
            <a:r>
              <a:rPr lang="nl-NL" sz="2800" dirty="0" err="1">
                <a:solidFill>
                  <a:srgbClr val="FFFF00"/>
                </a:solidFill>
              </a:rPr>
              <a:t>azalzel</a:t>
            </a:r>
            <a:r>
              <a:rPr lang="nl-NL" sz="2800" dirty="0">
                <a:solidFill>
                  <a:srgbClr val="FFFF00"/>
                </a:solidFill>
              </a:rPr>
              <a:t>, wat verwijderen of 	wegdragen betekent.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3</a:t>
            </a:r>
            <a:r>
              <a:rPr lang="nl-NL" sz="2800" dirty="0">
                <a:solidFill>
                  <a:srgbClr val="FFFF00"/>
                </a:solidFill>
              </a:rPr>
              <a:t>. Eigennaam van een woestijngebied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4</a:t>
            </a:r>
            <a:r>
              <a:rPr lang="nl-NL" sz="2800" dirty="0">
                <a:solidFill>
                  <a:srgbClr val="FFFF00"/>
                </a:solidFill>
              </a:rPr>
              <a:t>. Naam van een woestijndemon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sz="2800" dirty="0">
                <a:solidFill>
                  <a:srgbClr val="FFFF00"/>
                </a:solidFill>
              </a:rPr>
              <a:t>	In het boek </a:t>
            </a:r>
            <a:r>
              <a:rPr lang="nl-NL" sz="2800" dirty="0" err="1">
                <a:solidFill>
                  <a:srgbClr val="FFFF00"/>
                </a:solidFill>
              </a:rPr>
              <a:t>Henoch</a:t>
            </a:r>
            <a:r>
              <a:rPr lang="nl-NL" sz="2800" dirty="0">
                <a:solidFill>
                  <a:srgbClr val="FFFF00"/>
                </a:solidFill>
              </a:rPr>
              <a:t>: gevallen engel </a:t>
            </a:r>
            <a:r>
              <a:rPr lang="nl-NL" sz="2800" dirty="0" err="1">
                <a:solidFill>
                  <a:srgbClr val="FFFF00"/>
                </a:solidFill>
              </a:rPr>
              <a:t>Azaël</a:t>
            </a:r>
            <a:r>
              <a:rPr lang="nl-NL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257028" name="Text Box 2"/>
          <p:cNvSpPr txBox="1">
            <a:spLocks noChangeArrowheads="1"/>
          </p:cNvSpPr>
          <p:nvPr/>
        </p:nvSpPr>
        <p:spPr bwMode="auto">
          <a:xfrm>
            <a:off x="954088" y="1379538"/>
            <a:ext cx="68405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</a:rPr>
              <a:t>Grote Verzoendag</a:t>
            </a:r>
            <a:endParaRPr lang="nl-NL" sz="36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394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528638" y="162880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Type: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2676" y="234888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De hogepriester offerde voor zichzelf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33463" y="3024500"/>
            <a:ext cx="78486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Tegenbeeld: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2:17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4:14 – 17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5:1 – 10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7:27, 28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9:7 - 14</a:t>
            </a:r>
            <a:br>
              <a:rPr lang="nl-NL" sz="2800" dirty="0" smtClean="0">
                <a:solidFill>
                  <a:srgbClr val="FFFF00"/>
                </a:solidFill>
              </a:rPr>
            </a:b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669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528638" y="162880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Type: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2676" y="234888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De hogepriester offerde voor het volk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33463" y="3024500"/>
            <a:ext cx="7848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Tegenbeeld: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2:17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5:1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7:27</a:t>
            </a:r>
            <a:r>
              <a:rPr lang="nl-NL" sz="2800" dirty="0">
                <a:solidFill>
                  <a:srgbClr val="FFFF00"/>
                </a:solidFill>
              </a:rPr>
              <a:t/>
            </a:r>
            <a:br>
              <a:rPr lang="nl-NL" sz="2800" dirty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9:7 - 14</a:t>
            </a:r>
          </a:p>
        </p:txBody>
      </p:sp>
    </p:spTree>
    <p:extLst>
      <p:ext uri="{BB962C8B-B14F-4D97-AF65-F5344CB8AC3E}">
        <p14:creationId xmlns:p14="http://schemas.microsoft.com/office/powerpoint/2010/main" xmlns="" val="320951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528638" y="162880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Type: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2676" y="2348880"/>
            <a:ext cx="784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De Hogepriester ging eenmaal per jaar het Heilige der Heiligen binnen.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32676" y="3600598"/>
            <a:ext cx="78486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Tegenbeeld: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4:14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7:27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8:1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9:7,11, 12, 25 – 27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10:11, 12</a:t>
            </a:r>
            <a:br>
              <a:rPr lang="nl-NL" sz="2800" dirty="0" smtClean="0">
                <a:solidFill>
                  <a:srgbClr val="FFFF00"/>
                </a:solidFill>
              </a:rPr>
            </a:b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605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528638" y="162880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Type: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2676" y="2348880"/>
            <a:ext cx="784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err="1" smtClean="0">
                <a:solidFill>
                  <a:srgbClr val="FFFF00"/>
                </a:solidFill>
              </a:rPr>
              <a:t>Besprenging</a:t>
            </a:r>
            <a:r>
              <a:rPr lang="nl-NL" sz="2800" dirty="0" smtClean="0">
                <a:solidFill>
                  <a:srgbClr val="FFFF00"/>
                </a:solidFill>
              </a:rPr>
              <a:t> van het verzoendeksel en het altaar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47110" y="3762037"/>
            <a:ext cx="784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Tegenbeeld: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Hebreeën 9:21 - 28</a:t>
            </a: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28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528638" y="162880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Type: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2676" y="234888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Het zondoffer verbrand buiten het leger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47110" y="3284983"/>
            <a:ext cx="784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Tegenbeeld: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smtClean="0">
                <a:solidFill>
                  <a:srgbClr val="FFFF00"/>
                </a:solidFill>
              </a:rPr>
              <a:t>Hebreeën 13:11</a:t>
            </a: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00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528638" y="1628800"/>
            <a:ext cx="7848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Christus is nu in het Heiligdom om verzoening te doen. Gezeten aan de rechterhand van de Vader.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74674" y="3284983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Hebreeën 9:28</a:t>
            </a: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902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528638" y="1628800"/>
            <a:ext cx="7848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Type:</a:t>
            </a:r>
            <a:r>
              <a:rPr lang="nl-NL" sz="2800" dirty="0">
                <a:solidFill>
                  <a:srgbClr val="FFFF00"/>
                </a:solidFill>
              </a:rPr>
              <a:t/>
            </a:r>
            <a:br>
              <a:rPr lang="nl-NL" sz="2800" dirty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De Hogepriester komt uit het Heilige der Heiligen, nadat hij het zondoffer heeft gebracht.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74674" y="3284983"/>
            <a:ext cx="7848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Tegenbeeld: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Zacharia 12:10 – 13:1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Openbaring 1:7</a:t>
            </a: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401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68405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</a:rPr>
              <a:t>De feesten des HEEREN</a:t>
            </a:r>
            <a:endParaRPr lang="nl-NL" sz="3600">
              <a:solidFill>
                <a:srgbClr val="FFFF00"/>
              </a:solidFill>
            </a:endParaRPr>
          </a:p>
        </p:txBody>
      </p:sp>
      <p:sp>
        <p:nvSpPr>
          <p:cNvPr id="268291" name="Text Box 3"/>
          <p:cNvSpPr txBox="1">
            <a:spLocks noChangeArrowheads="1"/>
          </p:cNvSpPr>
          <p:nvPr/>
        </p:nvSpPr>
        <p:spPr bwMode="auto">
          <a:xfrm>
            <a:off x="528638" y="2492375"/>
            <a:ext cx="78486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Verzoendeksel</a:t>
            </a:r>
            <a:br>
              <a:rPr lang="nl-NL" sz="2800" dirty="0" smtClean="0">
                <a:solidFill>
                  <a:srgbClr val="FFFF00"/>
                </a:solidFill>
              </a:rPr>
            </a:br>
            <a:endParaRPr lang="nl-NL" sz="2800" dirty="0" smtClean="0">
              <a:solidFill>
                <a:srgbClr val="FFFF00"/>
              </a:solidFill>
            </a:endParaRPr>
          </a:p>
          <a:p>
            <a:pPr algn="l" eaLnBrk="1" hangingPunct="1">
              <a:spcBef>
                <a:spcPct val="50000"/>
              </a:spcBef>
            </a:pPr>
            <a:r>
              <a:rPr lang="nl-NL" sz="2800" dirty="0">
                <a:solidFill>
                  <a:srgbClr val="FFFF00"/>
                </a:solidFill>
              </a:rPr>
              <a:t>	</a:t>
            </a:r>
            <a:r>
              <a:rPr lang="nl-NL" sz="2800" dirty="0" smtClean="0">
                <a:solidFill>
                  <a:srgbClr val="FFFF00"/>
                </a:solidFill>
              </a:rPr>
              <a:t>Romeinen 3:25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268292" name="Text Box 2"/>
          <p:cNvSpPr txBox="1">
            <a:spLocks noChangeArrowheads="1"/>
          </p:cNvSpPr>
          <p:nvPr/>
        </p:nvSpPr>
        <p:spPr bwMode="auto">
          <a:xfrm>
            <a:off x="954088" y="1379538"/>
            <a:ext cx="68405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</a:rPr>
              <a:t>Grote Verzoendag</a:t>
            </a:r>
            <a:endParaRPr lang="nl-NL" sz="36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370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899592" y="198884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voorjaarsfeesten</a:t>
            </a:r>
            <a:r>
              <a:rPr lang="nl-NL" sz="2800" dirty="0" smtClean="0">
                <a:solidFill>
                  <a:srgbClr val="FFFF00"/>
                </a:solidFill>
              </a:rPr>
              <a:t> 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952381" y="2738553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1.	Pesach			Pascha, Pasen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52380" y="3501006"/>
            <a:ext cx="8084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Matsoot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	Ongezuurde broden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969911" y="4221088"/>
            <a:ext cx="80665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3.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habbikoeriem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Dag der 	Eerstelingen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998264" y="5445224"/>
            <a:ext cx="8049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4.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Sjevoeoot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	Wekenfeest, 	Pinksteren		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12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Text Box 2"/>
          <p:cNvSpPr txBox="1">
            <a:spLocks noChangeArrowheads="1"/>
          </p:cNvSpPr>
          <p:nvPr/>
        </p:nvSpPr>
        <p:spPr bwMode="auto">
          <a:xfrm>
            <a:off x="971550" y="765175"/>
            <a:ext cx="68405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</a:rPr>
              <a:t>De feesten des HEEREN</a:t>
            </a:r>
            <a:endParaRPr lang="nl-NL" sz="3600">
              <a:solidFill>
                <a:srgbClr val="FFFF00"/>
              </a:solidFill>
            </a:endParaRPr>
          </a:p>
        </p:txBody>
      </p:sp>
      <p:sp>
        <p:nvSpPr>
          <p:cNvPr id="268291" name="Text Box 3"/>
          <p:cNvSpPr txBox="1">
            <a:spLocks noChangeArrowheads="1"/>
          </p:cNvSpPr>
          <p:nvPr/>
        </p:nvSpPr>
        <p:spPr bwMode="auto">
          <a:xfrm>
            <a:off x="528638" y="2492375"/>
            <a:ext cx="78486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>
                <a:solidFill>
                  <a:srgbClr val="FFFF00"/>
                </a:solidFill>
              </a:rPr>
              <a:t>Het bijzondere van het onderwijs in o.a. de brief aan de Efeziërs:</a:t>
            </a:r>
          </a:p>
          <a:p>
            <a:pPr algn="l" eaLnBrk="1" hangingPunct="1">
              <a:spcBef>
                <a:spcPct val="50000"/>
              </a:spcBef>
            </a:pPr>
            <a:r>
              <a:rPr lang="nl-NL" sz="2800" dirty="0">
                <a:solidFill>
                  <a:srgbClr val="FFFF00"/>
                </a:solidFill>
              </a:rPr>
              <a:t>	‘Wij met Hem’</a:t>
            </a:r>
          </a:p>
        </p:txBody>
      </p:sp>
      <p:sp>
        <p:nvSpPr>
          <p:cNvPr id="268292" name="Text Box 2"/>
          <p:cNvSpPr txBox="1">
            <a:spLocks noChangeArrowheads="1"/>
          </p:cNvSpPr>
          <p:nvPr/>
        </p:nvSpPr>
        <p:spPr bwMode="auto">
          <a:xfrm>
            <a:off x="954088" y="1379538"/>
            <a:ext cx="68405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</a:rPr>
              <a:t>Grote Verzoendag</a:t>
            </a:r>
            <a:endParaRPr lang="nl-NL" sz="36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193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198884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najaarsfeesten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in de zevende maand</a:t>
            </a:r>
            <a:r>
              <a:rPr lang="nl-NL" sz="2800" dirty="0" smtClean="0">
                <a:solidFill>
                  <a:srgbClr val="FFFF00"/>
                </a:solidFill>
              </a:rPr>
              <a:t> 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952380" y="2738553"/>
            <a:ext cx="78680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1.	</a:t>
            </a:r>
            <a:r>
              <a:rPr lang="nl-NL" sz="28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Rosh</a:t>
            </a:r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Hasjana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Gedachtenis </a:t>
            </a:r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des 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		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geklanks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52380" y="3985705"/>
            <a:ext cx="8084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Grote verzoendag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987443" y="4765604"/>
            <a:ext cx="8066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3.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Sukkot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Loofhutten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35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198884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Israël – een heilig volk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899592" y="271322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Leviticus 19:2; 20:26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219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56059" y="3645024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- dag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863722" y="4437112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– 	van ‘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kafar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’ bedekken, verzoenen, 		</a:t>
            </a:r>
            <a:r>
              <a:rPr lang="nl-NL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vezoening</a:t>
            </a:r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doen; voor het eerst 		in Genesis 6:14 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856059" y="1772816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vastendag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863991" y="228665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vasten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864260" y="270892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dag</a:t>
            </a:r>
            <a:endParaRPr lang="nl-NL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927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528638" y="2492375"/>
            <a:ext cx="78486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>
                <a:solidFill>
                  <a:srgbClr val="FFFF00"/>
                </a:solidFill>
              </a:rPr>
              <a:t>De laatste en ernstigste van de tien boetedagen aan het begin van het jaar.</a:t>
            </a:r>
          </a:p>
          <a:p>
            <a:pPr algn="l" eaLnBrk="1" hangingPunct="1">
              <a:spcBef>
                <a:spcPct val="50000"/>
              </a:spcBef>
            </a:pP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64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3" name="Text Box 3"/>
          <p:cNvSpPr txBox="1">
            <a:spLocks noChangeArrowheads="1"/>
          </p:cNvSpPr>
          <p:nvPr/>
        </p:nvSpPr>
        <p:spPr bwMode="auto">
          <a:xfrm>
            <a:off x="528638" y="1772816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Leviticus 23:27 - 32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44501" y="2467571"/>
            <a:ext cx="784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Verootmoedigen	- vers 27, 29, 32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			   zichzelf vernederen 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44501" y="4097298"/>
            <a:ext cx="784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Net als de wekelijkse sabbat (vers 3) een sabbat der rust (vers 32)</a:t>
            </a: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924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528638" y="162880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>
                <a:solidFill>
                  <a:srgbClr val="FFFF00"/>
                </a:solidFill>
              </a:rPr>
              <a:t>Leviticus 16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2676" y="2492896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De procedure</a:t>
            </a: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90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528638" y="1628800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>
                <a:solidFill>
                  <a:srgbClr val="FFFF00"/>
                </a:solidFill>
              </a:rPr>
              <a:t>Leviticus 16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403648" y="62068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36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Kippoer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2676" y="2492896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De klederen van de Hogepriester (Exodus 28)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10061" y="3427790"/>
            <a:ext cx="784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sz="2800" dirty="0" smtClean="0">
                <a:solidFill>
                  <a:srgbClr val="FFFF00"/>
                </a:solidFill>
              </a:rPr>
              <a:t>Speciale klederen voor </a:t>
            </a:r>
            <a:r>
              <a:rPr lang="nl-NL" sz="2800" dirty="0" err="1" smtClean="0">
                <a:solidFill>
                  <a:srgbClr val="FFFF00"/>
                </a:solidFill>
              </a:rPr>
              <a:t>Jom</a:t>
            </a:r>
            <a:r>
              <a:rPr lang="nl-NL" sz="2800" dirty="0" smtClean="0">
                <a:solidFill>
                  <a:srgbClr val="FFFF00"/>
                </a:solidFill>
              </a:rPr>
              <a:t> </a:t>
            </a:r>
            <a:r>
              <a:rPr lang="nl-NL" sz="2800" dirty="0" err="1" smtClean="0">
                <a:solidFill>
                  <a:srgbClr val="FFFF00"/>
                </a:solidFill>
              </a:rPr>
              <a:t>Kippoer</a:t>
            </a:r>
            <a:r>
              <a:rPr lang="nl-NL" sz="2800" dirty="0" smtClean="0">
                <a:solidFill>
                  <a:srgbClr val="FFFF00"/>
                </a:solidFill>
              </a:rPr>
              <a:t>, als hij het Heilige der Heilige binnengaat. (16:4, 5)</a:t>
            </a: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705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Book">
      <a:dk1>
        <a:sysClr val="windowText" lastClr="000000"/>
      </a:dk1>
      <a:lt1>
        <a:sysClr val="window" lastClr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Aangepas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5089</TotalTime>
  <Words>265</Words>
  <Application>Microsoft Office PowerPoint</Application>
  <PresentationFormat>Diavoorstelling (4:3)</PresentationFormat>
  <Paragraphs>83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Stroom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Videografie Marcel K</cp:lastModifiedBy>
  <cp:revision>177</cp:revision>
  <dcterms:created xsi:type="dcterms:W3CDTF">2011-09-25T11:33:28Z</dcterms:created>
  <dcterms:modified xsi:type="dcterms:W3CDTF">2012-04-04T17:13:30Z</dcterms:modified>
</cp:coreProperties>
</file>