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60" r:id="rId2"/>
    <p:sldId id="271" r:id="rId3"/>
    <p:sldId id="266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1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83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0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773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39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7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03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7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9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77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7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47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42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2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4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116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89187"/>
            <a:ext cx="12095018" cy="1198180"/>
          </a:xfrm>
        </p:spPr>
        <p:txBody>
          <a:bodyPr/>
          <a:lstStyle/>
          <a:p>
            <a:r>
              <a:rPr lang="nl-NL" sz="7200" b="1" dirty="0" smtClean="0">
                <a:solidFill>
                  <a:srgbClr val="EBEBEB"/>
                </a:solidFill>
              </a:rPr>
              <a:t>De </a:t>
            </a:r>
            <a:r>
              <a:rPr lang="nl-NL" sz="7200" b="1" dirty="0">
                <a:solidFill>
                  <a:srgbClr val="EBEBEB"/>
                </a:solidFill>
              </a:rPr>
              <a:t>waarheid is een feit</a:t>
            </a:r>
            <a:r>
              <a:rPr lang="nl-NL" sz="7200" b="1" dirty="0" smtClean="0">
                <a:solidFill>
                  <a:srgbClr val="EBEBEB"/>
                </a:solidFill>
              </a:rPr>
              <a:t>!</a:t>
            </a:r>
            <a:r>
              <a:rPr lang="nl-NL" sz="5400" b="1" dirty="0"/>
              <a:t> </a:t>
            </a:r>
            <a:r>
              <a:rPr lang="nl-NL" sz="5400" b="1" dirty="0" smtClean="0"/>
              <a:t/>
            </a:r>
            <a:br>
              <a:rPr lang="nl-NL" sz="5400" b="1" dirty="0" smtClean="0"/>
            </a:br>
            <a:r>
              <a:rPr lang="nl-NL" sz="5400" b="1" dirty="0" smtClean="0"/>
              <a:t>    </a:t>
            </a:r>
            <a:endParaRPr lang="nl-NL" sz="5400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863" y="1492469"/>
            <a:ext cx="11939155" cy="5234152"/>
          </a:xfrm>
        </p:spPr>
        <p:txBody>
          <a:bodyPr>
            <a:normAutofit/>
          </a:bodyPr>
          <a:lstStyle/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4800" b="1" dirty="0" smtClean="0"/>
              <a:t>     De </a:t>
            </a:r>
            <a:r>
              <a:rPr lang="nl-NL" sz="4800" b="1" u="sng" dirty="0"/>
              <a:t>opstanding</a:t>
            </a:r>
            <a:r>
              <a:rPr lang="nl-NL" sz="4800" b="1" dirty="0"/>
              <a:t> als vaste </a:t>
            </a:r>
            <a:r>
              <a:rPr lang="nl-NL" sz="4800" b="1" u="sng" dirty="0"/>
              <a:t>hoop</a:t>
            </a:r>
            <a:br>
              <a:rPr lang="nl-NL" sz="4800" b="1" u="sng" dirty="0"/>
            </a:br>
            <a:r>
              <a:rPr lang="nl-NL" sz="4800" b="1" dirty="0"/>
              <a:t>        </a:t>
            </a:r>
            <a:r>
              <a:rPr lang="nl-NL" sz="4800" b="1" dirty="0" smtClean="0"/>
              <a:t>  </a:t>
            </a:r>
            <a:r>
              <a:rPr lang="nl-NL" sz="4800" b="1" dirty="0"/>
              <a:t>verankerd in de </a:t>
            </a:r>
            <a:r>
              <a:rPr lang="nl-NL" sz="4800" b="1" u="sng" dirty="0"/>
              <a:t>historie</a:t>
            </a:r>
            <a:r>
              <a:rPr lang="nl-NL" sz="4800" b="1" dirty="0" smtClean="0"/>
              <a:t>!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4800" b="1" dirty="0"/>
              <a:t/>
            </a:r>
            <a:br>
              <a:rPr lang="nl-NL" sz="4800" b="1" dirty="0"/>
            </a:br>
            <a:r>
              <a:rPr lang="nl-NL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1)</a:t>
            </a:r>
            <a:r>
              <a:rPr lang="nl-NL" sz="4800" b="1" dirty="0" smtClean="0"/>
              <a:t> </a:t>
            </a:r>
            <a:r>
              <a:rPr lang="nl-NL" sz="48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Strijden </a:t>
            </a:r>
            <a:r>
              <a:rPr lang="nl-NL" sz="4800" b="1" cap="all" dirty="0">
                <a:solidFill>
                  <a:srgbClr val="1E5155">
                    <a:lumMod val="40000"/>
                    <a:lumOff val="60000"/>
                  </a:srgbClr>
                </a:solidFill>
              </a:rPr>
              <a:t>om de </a:t>
            </a:r>
            <a:r>
              <a:rPr lang="nl-NL" sz="48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waarheid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44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2)</a:t>
            </a:r>
            <a:r>
              <a:rPr lang="nl-NL" sz="48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 Lijden </a:t>
            </a:r>
            <a:r>
              <a:rPr lang="nl-NL" sz="4800" b="1" cap="all" dirty="0">
                <a:solidFill>
                  <a:srgbClr val="1E5155">
                    <a:lumMod val="40000"/>
                    <a:lumOff val="60000"/>
                  </a:srgbClr>
                </a:solidFill>
              </a:rPr>
              <a:t>aan de </a:t>
            </a:r>
            <a:r>
              <a:rPr lang="nl-NL" sz="48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waarheid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44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3)</a:t>
            </a:r>
            <a:r>
              <a:rPr lang="nl-NL" sz="4800" b="1" cap="all" dirty="0" smtClean="0">
                <a:solidFill>
                  <a:srgbClr val="1E5155">
                    <a:lumMod val="40000"/>
                    <a:lumOff val="60000"/>
                  </a:srgbClr>
                </a:solidFill>
              </a:rPr>
              <a:t> Verblijden </a:t>
            </a:r>
            <a:r>
              <a:rPr lang="nl-NL" sz="4800" b="1" cap="all" dirty="0">
                <a:solidFill>
                  <a:srgbClr val="1E5155">
                    <a:lumMod val="40000"/>
                    <a:lumOff val="60000"/>
                  </a:srgbClr>
                </a:solidFill>
              </a:rPr>
              <a:t>in de waarheid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lvl="0" indent="-914400"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AutoNum type="arabicParenR"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endParaRPr lang="nl-NL" sz="3600" b="1" dirty="0" smtClean="0"/>
          </a:p>
          <a:p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249159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89187"/>
            <a:ext cx="12095018" cy="1198180"/>
          </a:xfrm>
        </p:spPr>
        <p:txBody>
          <a:bodyPr/>
          <a:lstStyle/>
          <a:p>
            <a:r>
              <a:rPr lang="nl-NL" sz="7200" b="1" dirty="0" smtClean="0">
                <a:solidFill>
                  <a:srgbClr val="EBEBEB"/>
                </a:solidFill>
              </a:rPr>
              <a:t>De </a:t>
            </a:r>
            <a:r>
              <a:rPr lang="nl-NL" sz="7200" b="1" dirty="0">
                <a:solidFill>
                  <a:srgbClr val="EBEBEB"/>
                </a:solidFill>
              </a:rPr>
              <a:t>waarheid is een feit</a:t>
            </a:r>
            <a:r>
              <a:rPr lang="nl-NL" sz="7200" b="1" dirty="0" smtClean="0">
                <a:solidFill>
                  <a:srgbClr val="EBEBEB"/>
                </a:solidFill>
              </a:rPr>
              <a:t>!</a:t>
            </a:r>
            <a:r>
              <a:rPr lang="nl-NL" sz="5400" b="1" dirty="0"/>
              <a:t> </a:t>
            </a:r>
            <a:r>
              <a:rPr lang="nl-NL" sz="5400" b="1" dirty="0" smtClean="0"/>
              <a:t/>
            </a:r>
            <a:br>
              <a:rPr lang="nl-NL" sz="5400" b="1" dirty="0" smtClean="0"/>
            </a:br>
            <a:r>
              <a:rPr lang="nl-NL" sz="5400" b="1" dirty="0" smtClean="0"/>
              <a:t>    </a:t>
            </a:r>
            <a:endParaRPr lang="nl-NL" sz="5400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863" y="1954923"/>
            <a:ext cx="11939155" cy="4761187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6900" b="1" dirty="0" smtClean="0"/>
              <a:t>Waarheid = de juiste en volledige weergave van de werkelijkheid!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5700" b="1" dirty="0" smtClean="0"/>
              <a:t> 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7000" b="1" dirty="0" smtClean="0"/>
              <a:t>Mens –</a:t>
            </a:r>
            <a:r>
              <a:rPr lang="nl-NL" sz="6300" b="1" dirty="0" smtClean="0"/>
              <a:t> </a:t>
            </a:r>
            <a:r>
              <a:rPr lang="nl-NL" sz="7000" b="1" dirty="0" smtClean="0"/>
              <a:t>Wat is waarheid?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7000" b="1" dirty="0" smtClean="0"/>
              <a:t>Satan –</a:t>
            </a:r>
            <a:r>
              <a:rPr lang="nl-NL" sz="5700" b="1" dirty="0" smtClean="0"/>
              <a:t> </a:t>
            </a:r>
            <a:r>
              <a:rPr lang="nl-NL" sz="7000" b="1" dirty="0" smtClean="0"/>
              <a:t>De vader van de leugen!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7000" b="1" dirty="0" smtClean="0"/>
              <a:t>God en Zijn Woord – De waarheid!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nl-NL" sz="4800" b="1" dirty="0" smtClean="0"/>
              <a:t>   </a:t>
            </a:r>
            <a:r>
              <a:rPr lang="nl-NL" sz="4800" b="1" dirty="0"/>
              <a:t/>
            </a:r>
            <a:br>
              <a:rPr lang="nl-NL" sz="4800" b="1" dirty="0"/>
            </a:b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lvl="0" indent="-914400"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AutoNum type="arabicParenR"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endParaRPr lang="nl-NL" sz="3600" b="1" dirty="0" smtClean="0"/>
          </a:p>
          <a:p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201609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954" y="189187"/>
            <a:ext cx="12043064" cy="1030014"/>
          </a:xfrm>
        </p:spPr>
        <p:txBody>
          <a:bodyPr/>
          <a:lstStyle/>
          <a:p>
            <a:r>
              <a:rPr lang="nl-NL" sz="5400" b="1" dirty="0" smtClean="0"/>
              <a:t> </a:t>
            </a:r>
            <a:endParaRPr lang="nl-NL" sz="5400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863" y="1460938"/>
            <a:ext cx="11939155" cy="5265683"/>
          </a:xfrm>
        </p:spPr>
        <p:txBody>
          <a:bodyPr>
            <a:normAutofit/>
          </a:bodyPr>
          <a:lstStyle/>
          <a:p>
            <a:pPr lvl="0"/>
            <a:r>
              <a:rPr lang="nl-NL" sz="4800" dirty="0"/>
              <a:t>De gemeente van Christus en </a:t>
            </a:r>
            <a:r>
              <a:rPr lang="nl-NL" sz="4800" b="1" dirty="0"/>
              <a:t>de leer</a:t>
            </a:r>
            <a:r>
              <a:rPr lang="nl-NL" sz="4800" dirty="0"/>
              <a:t>!</a:t>
            </a:r>
          </a:p>
          <a:p>
            <a:pPr lvl="0"/>
            <a:r>
              <a:rPr lang="nl-NL" sz="4800" dirty="0"/>
              <a:t>Romeinen brief!             Basisleringen!</a:t>
            </a:r>
          </a:p>
          <a:p>
            <a:pPr lvl="0"/>
            <a:r>
              <a:rPr lang="nl-NL" sz="4800" b="1" dirty="0"/>
              <a:t>       Waarheid m.b.t. leven en dood.</a:t>
            </a:r>
          </a:p>
          <a:p>
            <a:pPr lvl="0"/>
            <a:r>
              <a:rPr lang="nl-NL" sz="4800" dirty="0"/>
              <a:t>                  </a:t>
            </a:r>
            <a:r>
              <a:rPr lang="nl-NL" sz="4800" dirty="0">
                <a:solidFill>
                  <a:srgbClr val="FF0000"/>
                </a:solidFill>
              </a:rPr>
              <a:t>Romeinen 4:24-25 </a:t>
            </a:r>
          </a:p>
          <a:p>
            <a:pPr lvl="0"/>
            <a:r>
              <a:rPr lang="nl-NL" sz="4800" dirty="0"/>
              <a:t>              Sterven en opstanding!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lvl="0" indent="-914400"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AutoNum type="arabicParenR"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endParaRPr lang="nl-NL" sz="3600" b="1" dirty="0" smtClean="0"/>
          </a:p>
          <a:p>
            <a:endParaRPr lang="nl-NL" sz="3600" b="1" dirty="0"/>
          </a:p>
        </p:txBody>
      </p:sp>
      <p:sp>
        <p:nvSpPr>
          <p:cNvPr id="4" name="Rechthoek 3"/>
          <p:cNvSpPr/>
          <p:nvPr/>
        </p:nvSpPr>
        <p:spPr>
          <a:xfrm>
            <a:off x="155863" y="249705"/>
            <a:ext cx="102073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1.</a:t>
            </a:r>
            <a:r>
              <a:rPr lang="nl-NL" sz="48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nl-NL" sz="5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Strijden om de </a:t>
            </a:r>
            <a:r>
              <a:rPr lang="nl-NL" sz="5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waarheid</a:t>
            </a:r>
            <a:endParaRPr lang="nl-NL" sz="5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8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954" y="189187"/>
            <a:ext cx="12043064" cy="1030014"/>
          </a:xfrm>
        </p:spPr>
        <p:txBody>
          <a:bodyPr/>
          <a:lstStyle/>
          <a:p>
            <a:r>
              <a:rPr lang="nl-NL" sz="5400" b="1" dirty="0" smtClean="0"/>
              <a:t> </a:t>
            </a:r>
            <a:endParaRPr lang="nl-NL" sz="5400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3908" y="1542367"/>
            <a:ext cx="11939155" cy="5265683"/>
          </a:xfrm>
        </p:spPr>
        <p:txBody>
          <a:bodyPr>
            <a:normAutofit/>
          </a:bodyPr>
          <a:lstStyle/>
          <a:p>
            <a:pPr lvl="0"/>
            <a:r>
              <a:rPr lang="nl-NL" sz="4800" b="1" dirty="0"/>
              <a:t>De gelovige en </a:t>
            </a:r>
            <a:r>
              <a:rPr lang="nl-NL" sz="4800" b="1" dirty="0" smtClean="0"/>
              <a:t>zijn/haar </a:t>
            </a:r>
            <a:r>
              <a:rPr lang="nl-NL" sz="4800" b="1" dirty="0"/>
              <a:t>keuze</a:t>
            </a:r>
            <a:r>
              <a:rPr lang="nl-NL" sz="4800" dirty="0" smtClean="0"/>
              <a:t>!</a:t>
            </a:r>
            <a:endParaRPr lang="nl-NL" sz="4800" dirty="0"/>
          </a:p>
          <a:p>
            <a:pPr lvl="0"/>
            <a:r>
              <a:rPr lang="nl-NL" sz="4800" dirty="0"/>
              <a:t>Romeinen brief!             Basisleringen!</a:t>
            </a:r>
          </a:p>
          <a:p>
            <a:pPr lvl="0"/>
            <a:r>
              <a:rPr lang="nl-NL" sz="4800" b="1" dirty="0"/>
              <a:t>       Waarheid m.b.t</a:t>
            </a:r>
            <a:r>
              <a:rPr lang="nl-NL" sz="4800" b="1" dirty="0" smtClean="0"/>
              <a:t>. eigen leven.</a:t>
            </a:r>
            <a:endParaRPr lang="nl-NL" sz="4800" b="1" dirty="0"/>
          </a:p>
          <a:p>
            <a:pPr lvl="0"/>
            <a:r>
              <a:rPr lang="nl-NL" sz="4800" dirty="0"/>
              <a:t>                  </a:t>
            </a:r>
            <a:r>
              <a:rPr lang="nl-NL" sz="4800" dirty="0">
                <a:solidFill>
                  <a:srgbClr val="FF0000"/>
                </a:solidFill>
              </a:rPr>
              <a:t>Romeinen </a:t>
            </a:r>
            <a:r>
              <a:rPr lang="nl-NL" sz="4800" dirty="0" smtClean="0">
                <a:solidFill>
                  <a:srgbClr val="FF0000"/>
                </a:solidFill>
              </a:rPr>
              <a:t>3 - 6 </a:t>
            </a:r>
            <a:endParaRPr lang="nl-NL" sz="4800" dirty="0">
              <a:solidFill>
                <a:srgbClr val="FF0000"/>
              </a:solidFill>
            </a:endParaRPr>
          </a:p>
          <a:p>
            <a:pPr lvl="0"/>
            <a:r>
              <a:rPr lang="nl-NL" sz="4800" dirty="0"/>
              <a:t> </a:t>
            </a:r>
            <a:r>
              <a:rPr lang="nl-NL" sz="4800" dirty="0" smtClean="0"/>
              <a:t>Met Christus gestorven en opgewekt!</a:t>
            </a:r>
            <a:endParaRPr lang="nl-NL" sz="4800" dirty="0"/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lvl="0" indent="-914400"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AutoNum type="arabicParenR"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endParaRPr lang="nl-NL" sz="3600" b="1" dirty="0" smtClean="0"/>
          </a:p>
          <a:p>
            <a:endParaRPr lang="nl-NL" sz="3600" b="1" dirty="0"/>
          </a:p>
        </p:txBody>
      </p:sp>
      <p:sp>
        <p:nvSpPr>
          <p:cNvPr id="4" name="Rechthoek 3"/>
          <p:cNvSpPr/>
          <p:nvPr/>
        </p:nvSpPr>
        <p:spPr>
          <a:xfrm>
            <a:off x="155863" y="249705"/>
            <a:ext cx="102073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2. Lijden aan de waarheid</a:t>
            </a:r>
            <a:r>
              <a:rPr lang="nl-NL" sz="48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endParaRPr lang="nl-NL" sz="5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3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954" y="189187"/>
            <a:ext cx="12043064" cy="1030014"/>
          </a:xfrm>
        </p:spPr>
        <p:txBody>
          <a:bodyPr/>
          <a:lstStyle/>
          <a:p>
            <a:r>
              <a:rPr lang="nl-NL" sz="5400" b="1" dirty="0" smtClean="0"/>
              <a:t> </a:t>
            </a:r>
            <a:endParaRPr lang="nl-NL" sz="5400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863" y="1460938"/>
            <a:ext cx="11939155" cy="5265683"/>
          </a:xfrm>
        </p:spPr>
        <p:txBody>
          <a:bodyPr>
            <a:normAutofit/>
          </a:bodyPr>
          <a:lstStyle/>
          <a:p>
            <a:pPr lvl="0"/>
            <a:r>
              <a:rPr lang="nl-NL" sz="4800" b="1" dirty="0"/>
              <a:t>Waarheid van het Woord</a:t>
            </a:r>
            <a:r>
              <a:rPr lang="nl-NL" sz="4800" b="1" dirty="0" smtClean="0"/>
              <a:t>.</a:t>
            </a:r>
            <a:endParaRPr lang="nl-NL" sz="4800" dirty="0"/>
          </a:p>
          <a:p>
            <a:pPr lvl="0"/>
            <a:r>
              <a:rPr lang="nl-NL" sz="4800" b="1" dirty="0"/>
              <a:t>De </a:t>
            </a:r>
            <a:r>
              <a:rPr lang="nl-NL" sz="4800" b="1" dirty="0" smtClean="0"/>
              <a:t>gelovige en </a:t>
            </a:r>
            <a:r>
              <a:rPr lang="nl-NL" sz="4800" b="1" dirty="0" smtClean="0"/>
              <a:t>de gemeente</a:t>
            </a:r>
            <a:r>
              <a:rPr lang="nl-NL" sz="4800" dirty="0" smtClean="0"/>
              <a:t>!</a:t>
            </a:r>
            <a:endParaRPr lang="nl-NL" sz="4800" dirty="0"/>
          </a:p>
          <a:p>
            <a:pPr lvl="0"/>
            <a:r>
              <a:rPr lang="nl-NL" sz="4800" dirty="0"/>
              <a:t>Romeinen brief!             Basisleringen!</a:t>
            </a:r>
          </a:p>
          <a:p>
            <a:pPr lvl="0"/>
            <a:r>
              <a:rPr lang="nl-NL" sz="4800" b="1" dirty="0"/>
              <a:t>      </a:t>
            </a:r>
            <a:r>
              <a:rPr lang="nl-NL" sz="4800" b="1" dirty="0" smtClean="0"/>
              <a:t> Waarheid van Gods Woord.</a:t>
            </a:r>
            <a:endParaRPr lang="nl-NL" sz="4800" b="1" dirty="0"/>
          </a:p>
          <a:p>
            <a:pPr lvl="0"/>
            <a:r>
              <a:rPr lang="nl-NL" sz="4800" dirty="0"/>
              <a:t>                  </a:t>
            </a:r>
            <a:r>
              <a:rPr lang="nl-NL" sz="4800" dirty="0">
                <a:solidFill>
                  <a:srgbClr val="FF0000"/>
                </a:solidFill>
              </a:rPr>
              <a:t>Romeinen </a:t>
            </a:r>
            <a:r>
              <a:rPr lang="nl-NL" sz="4800" dirty="0" smtClean="0">
                <a:solidFill>
                  <a:srgbClr val="FF0000"/>
                </a:solidFill>
              </a:rPr>
              <a:t>12 </a:t>
            </a:r>
            <a:endParaRPr lang="nl-NL" sz="4800" dirty="0">
              <a:solidFill>
                <a:srgbClr val="FF0000"/>
              </a:solidFill>
            </a:endParaRPr>
          </a:p>
          <a:p>
            <a:pPr lvl="0"/>
            <a:r>
              <a:rPr lang="nl-NL" sz="4800" dirty="0" smtClean="0"/>
              <a:t>Een levend, heilig en Godwelgevallig</a:t>
            </a:r>
            <a:r>
              <a:rPr lang="nl-NL" sz="4800" dirty="0" smtClean="0"/>
              <a:t>!</a:t>
            </a:r>
            <a:endParaRPr lang="nl-NL" sz="4800" dirty="0"/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pPr marL="914400" lvl="0" indent="-914400">
              <a:buClr>
                <a:srgbClr val="1E5155">
                  <a:lumMod val="40000"/>
                  <a:lumOff val="60000"/>
                </a:srgbClr>
              </a:buClr>
              <a:buFont typeface="Wingdings 3" charset="2"/>
              <a:buAutoNum type="arabicParenR"/>
            </a:pPr>
            <a:endParaRPr lang="nl-NL" sz="4800" b="1" cap="all" dirty="0">
              <a:solidFill>
                <a:srgbClr val="1E5155">
                  <a:lumMod val="40000"/>
                  <a:lumOff val="60000"/>
                </a:srgbClr>
              </a:solidFill>
            </a:endParaRPr>
          </a:p>
          <a:p>
            <a:endParaRPr lang="nl-NL" sz="3600" b="1" dirty="0" smtClean="0"/>
          </a:p>
          <a:p>
            <a:endParaRPr lang="nl-NL" sz="3600" b="1" dirty="0"/>
          </a:p>
        </p:txBody>
      </p:sp>
      <p:sp>
        <p:nvSpPr>
          <p:cNvPr id="4" name="Rechthoek 3"/>
          <p:cNvSpPr/>
          <p:nvPr/>
        </p:nvSpPr>
        <p:spPr>
          <a:xfrm>
            <a:off x="155863" y="249705"/>
            <a:ext cx="102073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3</a:t>
            </a:r>
            <a:r>
              <a:rPr lang="nl-NL" sz="5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. Verblijden in de </a:t>
            </a:r>
            <a:r>
              <a:rPr lang="nl-NL" sz="5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waarheid</a:t>
            </a:r>
            <a:endParaRPr lang="nl-NL" sz="5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9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364</TotalTime>
  <Words>165</Words>
  <Application>Microsoft Office PowerPoint</Application>
  <PresentationFormat>Breedbeeld</PresentationFormat>
  <Paragraphs>43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De waarheid is een feit!      </vt:lpstr>
      <vt:lpstr>De waarheid is een feit!      </vt:lpstr>
      <vt:lpstr> </vt:lpstr>
      <vt:lpstr> </vt:lpstr>
      <vt:lpstr> </vt:lpstr>
    </vt:vector>
  </TitlesOfParts>
  <Company>Den Spike Unattendeds ©2014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waarheid is een feit!</dc:title>
  <dc:creator>J M Brouwer</dc:creator>
  <cp:lastModifiedBy>J M Brouwer</cp:lastModifiedBy>
  <cp:revision>18</cp:revision>
  <dcterms:created xsi:type="dcterms:W3CDTF">2017-04-14T09:35:55Z</dcterms:created>
  <dcterms:modified xsi:type="dcterms:W3CDTF">2017-04-15T09:16:32Z</dcterms:modified>
</cp:coreProperties>
</file>