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2" r:id="rId1"/>
  </p:sldMasterIdLst>
  <p:sldIdLst>
    <p:sldId id="272" r:id="rId2"/>
    <p:sldId id="274" r:id="rId3"/>
    <p:sldId id="275" r:id="rId4"/>
    <p:sldId id="278" r:id="rId5"/>
    <p:sldId id="279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 autoAdjust="0"/>
  </p:normalViewPr>
  <p:slideViewPr>
    <p:cSldViewPr snapToGrid="0">
      <p:cViewPr>
        <p:scale>
          <a:sx n="90" d="100"/>
          <a:sy n="90" d="100"/>
        </p:scale>
        <p:origin x="-7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BD5AA-3CDF-41B0-8CC9-86EB16B99C0B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50B25-A95E-40D1-AC73-2D5BD52CE72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A5D9-872A-4AED-AA4A-06BDB8214775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BF622-CA01-44EE-8EB2-A6BE1428CE0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18F80-83C1-4CED-BEE3-11FADF338E0B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E720-9EC9-4B93-B325-F9FD0FFBF67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49ABC-9D59-4EA3-94E4-12E42BF9424A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44A4-607B-4913-8E4F-63D865E726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552F-5E9C-4085-8E57-2CA233D06AD4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92BA1-E81E-4EC4-876A-E2B87A33813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7EF17-1A32-4852-9ECC-4ACAAF59BF1C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A3BA-30A7-41FC-B7CC-4A725B90B0E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B51F7-580D-4CE3-BB1A-08F60E31C91C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31D02-9463-4F46-9961-EAFB01B01F4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0644E-2B5B-4655-8CAB-D25ED5822B4F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4B50D-5114-4A43-88CB-A9F28E61C4A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DAA64-66B9-4A38-A291-FBF32C380021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C52E7-C844-4492-8DDA-D1AE4444B1F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3730F-08EF-4F9D-8AFE-62569A4DC519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A9B1C-2D30-4290-8787-9B0CFD2D03C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962E8-EA99-4E65-8B5F-967598CE35A3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395A-99D5-497F-AD38-102F352ECCF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83228-EC56-4F15-BE7C-56E458CB0225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FDAD5-7210-429F-AD2E-7F477D20CEE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7FD66-2425-480B-97F0-4CA7F2B24CCD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87A28-6BC1-4AE5-A99C-DFED6CB9669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E4E1-3773-491A-972C-226F570576C2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1C400-7672-439A-B424-FE526207606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8FF56-903C-42A1-B799-AC75D0F735F6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B0919-7D20-4551-929B-93EC01AEF6A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A2B10-1663-47D3-A8D5-DEC2257010EB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083F9-6B85-4033-A6BE-58B53F51CEF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1B3D3-4B00-450E-ABF4-9E9D0210C4D4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A2A23-226A-4A9C-8805-D370734AFB2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9"/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0"/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1"/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2"/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smtClean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A375F3-6DAF-495F-BC17-3BA080FB2BDC}" type="datetimeFigureOut">
              <a:rPr lang="en-US"/>
              <a:pPr>
                <a:defRPr/>
              </a:pPr>
              <a:t>12/24/2017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dirty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E91327-C95C-43D5-B464-FEA52285FA6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9" r:id="rId1"/>
    <p:sldLayoutId id="2147483868" r:id="rId2"/>
    <p:sldLayoutId id="2147483867" r:id="rId3"/>
    <p:sldLayoutId id="2147483866" r:id="rId4"/>
    <p:sldLayoutId id="2147483865" r:id="rId5"/>
    <p:sldLayoutId id="2147483864" r:id="rId6"/>
    <p:sldLayoutId id="2147483863" r:id="rId7"/>
    <p:sldLayoutId id="2147483862" r:id="rId8"/>
    <p:sldLayoutId id="2147483861" r:id="rId9"/>
    <p:sldLayoutId id="2147483860" r:id="rId10"/>
    <p:sldLayoutId id="2147483859" r:id="rId11"/>
    <p:sldLayoutId id="2147483870" r:id="rId12"/>
    <p:sldLayoutId id="2147483858" r:id="rId13"/>
    <p:sldLayoutId id="2147483871" r:id="rId14"/>
    <p:sldLayoutId id="2147483872" r:id="rId15"/>
    <p:sldLayoutId id="2147483857" r:id="rId16"/>
    <p:sldLayoutId id="2147483856" r:id="rId17"/>
  </p:sldLayoutIdLst>
  <p:transition spd="slow"/>
  <p:hf sldNum="0"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88913"/>
            <a:ext cx="12095163" cy="1198562"/>
          </a:xfrm>
        </p:spPr>
        <p:txBody>
          <a:bodyPr/>
          <a:lstStyle/>
          <a:p>
            <a:r>
              <a:rPr lang="nl-NL" sz="6600" b="1" smtClean="0"/>
              <a:t>   Evenwicht in de Schrift!    </a:t>
            </a:r>
            <a:endParaRPr lang="nl-NL" sz="6600" b="1" u="sng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575" y="1492250"/>
            <a:ext cx="11939588" cy="496093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r>
              <a:rPr lang="nl-NL" sz="4800" b="1" dirty="0" smtClean="0"/>
              <a:t>         De noodzaak van evenwicht!    </a:t>
            </a:r>
          </a:p>
          <a:p>
            <a:pPr marL="0" indent="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r>
              <a:rPr lang="nl-NL" sz="4800" b="1" dirty="0" smtClean="0"/>
              <a:t>       </a:t>
            </a:r>
            <a:r>
              <a:rPr lang="nl-NL" sz="4000" b="1" dirty="0" smtClean="0"/>
              <a:t>v.b. natuur, voeding, maatschappij enz.  </a:t>
            </a:r>
          </a:p>
          <a:p>
            <a:pPr marL="0" indent="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r>
              <a:rPr lang="nl-NL" sz="4000" b="1" dirty="0" smtClean="0"/>
              <a:t> </a:t>
            </a:r>
            <a:r>
              <a:rPr lang="nl-NL" sz="4800" b="1" dirty="0"/>
              <a:t/>
            </a:r>
            <a:br>
              <a:rPr lang="nl-NL" sz="4800" b="1" dirty="0"/>
            </a:br>
            <a:r>
              <a:rPr lang="nl-NL" sz="48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1)</a:t>
            </a:r>
            <a:r>
              <a:rPr lang="nl-NL" sz="5400" b="1" dirty="0" smtClean="0"/>
              <a:t> Gods wezen</a:t>
            </a:r>
            <a:endParaRPr lang="nl-NL" sz="5400" b="1" cap="all" dirty="0" smtClean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2)</a:t>
            </a:r>
            <a:r>
              <a:rPr lang="nl-NL" sz="54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 </a:t>
            </a:r>
            <a:r>
              <a:rPr lang="nl-NL" sz="5400" b="1" dirty="0" smtClean="0"/>
              <a:t>Gods woord</a:t>
            </a:r>
            <a:endParaRPr lang="nl-NL" sz="5400" b="1" cap="all" dirty="0" smtClean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3)</a:t>
            </a:r>
            <a:r>
              <a:rPr lang="nl-NL" sz="54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 </a:t>
            </a:r>
            <a:r>
              <a:rPr lang="nl-NL" sz="5400" b="1" dirty="0" smtClean="0"/>
              <a:t>Gods werk</a:t>
            </a:r>
            <a:endParaRPr lang="nl-NL" sz="54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indent="-91440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  <a:defRPr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8" y="188913"/>
            <a:ext cx="12042775" cy="1182687"/>
          </a:xfrm>
        </p:spPr>
        <p:txBody>
          <a:bodyPr/>
          <a:lstStyle/>
          <a:p>
            <a:r>
              <a:rPr lang="nl-NL" sz="5400" b="1" smtClean="0"/>
              <a:t> </a:t>
            </a:r>
            <a:endParaRPr lang="nl-NL" sz="5400" b="1" u="sng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575" y="1679575"/>
            <a:ext cx="11939588" cy="50466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nl-NL" sz="4800" b="1" dirty="0" smtClean="0"/>
              <a:t>       God is geest!      Joh. 4:24 </a:t>
            </a:r>
            <a:r>
              <a:rPr lang="nl-NL" sz="65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nl-NL" sz="4800" b="1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nl-NL" sz="4800" b="1" dirty="0" smtClean="0"/>
              <a:t>          Drie-enig in Zijn wezen!</a:t>
            </a:r>
            <a:endParaRPr lang="nl-NL" sz="5200" b="1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nl-NL" sz="5200" dirty="0" smtClean="0"/>
              <a:t>      </a:t>
            </a:r>
            <a:r>
              <a:rPr lang="nl-NL" sz="4800" dirty="0" smtClean="0"/>
              <a:t>Eenheid </a:t>
            </a:r>
            <a:r>
              <a:rPr lang="nl-NL" sz="4800" b="1" dirty="0" smtClean="0"/>
              <a:t>en</a:t>
            </a:r>
            <a:r>
              <a:rPr lang="nl-NL" sz="4800" dirty="0" smtClean="0"/>
              <a:t> verscheidenheid</a:t>
            </a:r>
            <a:endParaRPr lang="nl-NL" sz="5200" b="1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nl-NL" sz="5200" dirty="0" smtClean="0"/>
              <a:t>                   </a:t>
            </a:r>
            <a:r>
              <a:rPr lang="nl-NL" sz="4800" dirty="0" smtClean="0"/>
              <a:t>Licht </a:t>
            </a:r>
            <a:r>
              <a:rPr lang="nl-NL" sz="4800" b="1" dirty="0" smtClean="0"/>
              <a:t>en</a:t>
            </a:r>
            <a:r>
              <a:rPr lang="nl-NL" sz="4800" dirty="0" smtClean="0"/>
              <a:t> liefde</a:t>
            </a:r>
            <a:endParaRPr lang="nl-NL" sz="5200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nl-NL" sz="5200" b="1" dirty="0"/>
              <a:t> </a:t>
            </a:r>
            <a:r>
              <a:rPr lang="nl-NL" sz="4800" b="1" dirty="0" smtClean="0"/>
              <a:t>In Christus: </a:t>
            </a:r>
            <a:r>
              <a:rPr lang="nl-NL" sz="4800" dirty="0" smtClean="0"/>
              <a:t>Zoon v. God </a:t>
            </a:r>
            <a:r>
              <a:rPr lang="nl-NL" sz="4800" b="1" dirty="0" smtClean="0"/>
              <a:t>en</a:t>
            </a:r>
            <a:r>
              <a:rPr lang="nl-NL" sz="4800" dirty="0" smtClean="0"/>
              <a:t> mensen</a:t>
            </a:r>
            <a:endParaRPr lang="nl-NL" sz="5200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nl-NL" sz="4800" b="1" dirty="0" smtClean="0"/>
              <a:t> </a:t>
            </a:r>
            <a:r>
              <a:rPr lang="nl-NL" sz="4400" dirty="0" smtClean="0"/>
              <a:t>Hij</a:t>
            </a:r>
            <a:r>
              <a:rPr lang="nl-NL" sz="4400" b="1" dirty="0" smtClean="0"/>
              <a:t> </a:t>
            </a:r>
            <a:r>
              <a:rPr lang="nl-NL" sz="4400" dirty="0" smtClean="0"/>
              <a:t>bracht</a:t>
            </a:r>
            <a:r>
              <a:rPr lang="nl-NL" sz="4400" b="1" dirty="0" smtClean="0"/>
              <a:t> </a:t>
            </a:r>
            <a:r>
              <a:rPr lang="nl-NL" sz="4400" dirty="0" smtClean="0"/>
              <a:t>genade </a:t>
            </a:r>
            <a:r>
              <a:rPr lang="nl-NL" sz="4400" b="1" dirty="0" smtClean="0"/>
              <a:t>en</a:t>
            </a:r>
            <a:r>
              <a:rPr lang="nl-NL" sz="4400" dirty="0" smtClean="0"/>
              <a:t> waarheid!  </a:t>
            </a:r>
            <a:r>
              <a:rPr lang="nl-NL" sz="4400" b="1" dirty="0" smtClean="0"/>
              <a:t>Joh. 1:14    </a:t>
            </a: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indent="-91440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55575" y="249238"/>
            <a:ext cx="1020762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66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 1) Gods wezen   </a:t>
            </a:r>
            <a:endParaRPr lang="nl-NL" sz="6600" b="1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8" y="188913"/>
            <a:ext cx="12042775" cy="1182687"/>
          </a:xfrm>
        </p:spPr>
        <p:txBody>
          <a:bodyPr/>
          <a:lstStyle/>
          <a:p>
            <a:r>
              <a:rPr lang="nl-NL" sz="5400" b="1" smtClean="0"/>
              <a:t> </a:t>
            </a:r>
            <a:endParaRPr lang="nl-NL" sz="5400" b="1" u="sng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233488"/>
            <a:ext cx="12192000" cy="54927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b="1" dirty="0" smtClean="0"/>
              <a:t>a) In de schepping – Gen. 1:1 v.v.</a:t>
            </a:r>
            <a:endParaRPr lang="nl-NL" sz="4400" b="1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800" dirty="0" smtClean="0"/>
              <a:t>        </a:t>
            </a:r>
            <a:r>
              <a:rPr lang="nl-NL" sz="4000" dirty="0" smtClean="0"/>
              <a:t>hemel </a:t>
            </a:r>
            <a:r>
              <a:rPr lang="nl-NL" sz="4000" b="1" dirty="0" smtClean="0"/>
              <a:t>en</a:t>
            </a:r>
            <a:r>
              <a:rPr lang="nl-NL" sz="4000" dirty="0" smtClean="0"/>
              <a:t> aarde, licht </a:t>
            </a:r>
            <a:r>
              <a:rPr lang="nl-NL" sz="4000" b="1" dirty="0" smtClean="0"/>
              <a:t>en</a:t>
            </a:r>
            <a:r>
              <a:rPr lang="nl-NL" sz="4000" dirty="0" smtClean="0"/>
              <a:t> duister enz.                   </a:t>
            </a:r>
            <a:endParaRPr lang="nl-NL" sz="4000" b="1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b="1" dirty="0" smtClean="0"/>
              <a:t> </a:t>
            </a:r>
            <a:r>
              <a:rPr lang="nl-NL" sz="4000" dirty="0" smtClean="0"/>
              <a:t>de mens: man </a:t>
            </a:r>
            <a:r>
              <a:rPr lang="nl-NL" sz="4000" b="1" dirty="0" smtClean="0"/>
              <a:t>en</a:t>
            </a:r>
            <a:r>
              <a:rPr lang="nl-NL" sz="4000" dirty="0" smtClean="0"/>
              <a:t> vrouw – Gen. 1:26-27/2:21-23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       *  ons leven: stoffelijk </a:t>
            </a:r>
            <a:r>
              <a:rPr lang="nl-NL" sz="4000" b="1" dirty="0" smtClean="0"/>
              <a:t>en</a:t>
            </a:r>
            <a:r>
              <a:rPr lang="nl-NL" sz="4000" dirty="0" smtClean="0"/>
              <a:t> onstoffelijk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       *  ons lichaam: veel </a:t>
            </a:r>
            <a:r>
              <a:rPr lang="nl-NL" sz="4000" b="1" dirty="0" smtClean="0"/>
              <a:t>twee</a:t>
            </a:r>
            <a:r>
              <a:rPr lang="nl-NL" sz="4000" dirty="0" smtClean="0"/>
              <a:t>tallen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  v.b. benen, armen, ogen, longen, nieren enz.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</a:t>
            </a:r>
            <a:r>
              <a:rPr lang="nl-NL" sz="4000" b="1" dirty="0" smtClean="0"/>
              <a:t>Twee</a:t>
            </a:r>
            <a:r>
              <a:rPr lang="nl-NL" sz="4000" dirty="0" smtClean="0"/>
              <a:t> oren met elk een </a:t>
            </a:r>
            <a:r>
              <a:rPr lang="nl-NL" sz="4000" b="1" dirty="0" smtClean="0"/>
              <a:t>evenwichtsorgaan!</a:t>
            </a:r>
            <a:r>
              <a:rPr lang="nl-NL" sz="4000" dirty="0" smtClean="0"/>
              <a:t>    </a:t>
            </a:r>
            <a:endParaRPr lang="nl-NL" sz="4800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indent="-91440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  <a:defRPr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98438" y="133350"/>
            <a:ext cx="1020762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66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 2) Gods woord</a:t>
            </a:r>
            <a:endParaRPr lang="nl-NL" sz="6600" b="1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/>
          <p:cNvSpPr>
            <a:spLocks noGrp="1"/>
          </p:cNvSpPr>
          <p:nvPr>
            <p:ph type="title"/>
          </p:nvPr>
        </p:nvSpPr>
        <p:spPr>
          <a:xfrm>
            <a:off x="0" y="212725"/>
            <a:ext cx="11110913" cy="776288"/>
          </a:xfrm>
        </p:spPr>
        <p:txBody>
          <a:bodyPr/>
          <a:lstStyle/>
          <a:p>
            <a:r>
              <a:rPr lang="nl-NL" sz="4400" b="1" smtClean="0"/>
              <a:t> Afbeelding oor met evenwichtsorgaan</a:t>
            </a:r>
          </a:p>
        </p:txBody>
      </p:sp>
      <p:pic>
        <p:nvPicPr>
          <p:cNvPr id="28674" name="Tijdelijke aanduiding voor inhoud 3" descr="Afbeelding oor met evenwichtsorgaa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4538" y="1233488"/>
            <a:ext cx="10133012" cy="5465762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8" y="188913"/>
            <a:ext cx="12042775" cy="1182687"/>
          </a:xfrm>
        </p:spPr>
        <p:txBody>
          <a:bodyPr/>
          <a:lstStyle/>
          <a:p>
            <a:r>
              <a:rPr lang="nl-NL" sz="5400" b="1" smtClean="0"/>
              <a:t> </a:t>
            </a:r>
            <a:endParaRPr lang="nl-NL" sz="5400" b="1" u="sng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575" y="1711325"/>
            <a:ext cx="11939588" cy="50149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b="1" dirty="0" smtClean="0"/>
              <a:t>b) In de wet (Israel) – Ex. 20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800" b="1" dirty="0" smtClean="0"/>
              <a:t>           T</a:t>
            </a:r>
            <a:r>
              <a:rPr lang="nl-NL" sz="4000" b="1" dirty="0" smtClean="0"/>
              <a:t>wee</a:t>
            </a:r>
            <a:r>
              <a:rPr lang="nl-NL" sz="4000" dirty="0" smtClean="0"/>
              <a:t> stenen tafelen</a:t>
            </a:r>
            <a:endParaRPr lang="nl-NL" sz="4800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800" b="1" dirty="0" smtClean="0"/>
              <a:t>      </a:t>
            </a:r>
            <a:r>
              <a:rPr lang="nl-NL" sz="4000" dirty="0" smtClean="0"/>
              <a:t>God liefhebben </a:t>
            </a:r>
            <a:r>
              <a:rPr lang="nl-NL" sz="4000" b="1" dirty="0" smtClean="0"/>
              <a:t>en</a:t>
            </a:r>
            <a:r>
              <a:rPr lang="nl-NL" sz="4000" dirty="0" smtClean="0"/>
              <a:t> de naaste</a:t>
            </a:r>
            <a:endParaRPr lang="nl-NL" sz="4800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800" dirty="0" smtClean="0"/>
              <a:t>             W</a:t>
            </a:r>
            <a:r>
              <a:rPr lang="nl-NL" sz="4000" dirty="0" smtClean="0"/>
              <a:t>erken </a:t>
            </a:r>
            <a:r>
              <a:rPr lang="nl-NL" sz="4000" b="1" dirty="0" smtClean="0"/>
              <a:t>en</a:t>
            </a:r>
            <a:r>
              <a:rPr lang="nl-NL" sz="4000" dirty="0" smtClean="0"/>
              <a:t> rusten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                 Zegen </a:t>
            </a:r>
            <a:r>
              <a:rPr lang="nl-NL" sz="4000" b="1" dirty="0" smtClean="0"/>
              <a:t>en</a:t>
            </a:r>
            <a:r>
              <a:rPr lang="nl-NL" sz="4000" dirty="0" smtClean="0"/>
              <a:t> vloek  </a:t>
            </a:r>
            <a:endParaRPr lang="nl-NL" sz="4800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indent="-91440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             </a:t>
            </a: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98438" y="133350"/>
            <a:ext cx="1020762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66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 2) Gods woord</a:t>
            </a:r>
            <a:endParaRPr lang="nl-NL" sz="6600" b="1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8" y="188913"/>
            <a:ext cx="12042775" cy="1182687"/>
          </a:xfrm>
        </p:spPr>
        <p:txBody>
          <a:bodyPr/>
          <a:lstStyle/>
          <a:p>
            <a:r>
              <a:rPr lang="nl-NL" sz="5400" b="1" smtClean="0"/>
              <a:t> </a:t>
            </a:r>
            <a:endParaRPr lang="nl-NL" sz="5400" b="1" u="sng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575" y="1627188"/>
            <a:ext cx="11939588" cy="50990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b="1" dirty="0" smtClean="0"/>
              <a:t>c) In de genade – Efeze 2: 8-10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b="1" dirty="0" smtClean="0"/>
              <a:t>                      W</a:t>
            </a:r>
            <a:r>
              <a:rPr lang="nl-NL" sz="4400" dirty="0" smtClean="0"/>
              <a:t>oord </a:t>
            </a:r>
            <a:r>
              <a:rPr lang="nl-NL" sz="4400" b="1" dirty="0" smtClean="0"/>
              <a:t>en</a:t>
            </a:r>
            <a:r>
              <a:rPr lang="nl-NL" sz="4400" dirty="0" smtClean="0"/>
              <a:t> </a:t>
            </a:r>
            <a:r>
              <a:rPr lang="nl-NL" sz="4400" b="1" dirty="0" smtClean="0"/>
              <a:t>G</a:t>
            </a:r>
            <a:r>
              <a:rPr lang="nl-NL" sz="4400" dirty="0" smtClean="0"/>
              <a:t>eest </a:t>
            </a:r>
            <a:endParaRPr lang="nl-NL" sz="4400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800" dirty="0" smtClean="0"/>
              <a:t>                </a:t>
            </a:r>
            <a:r>
              <a:rPr lang="nl-NL" sz="4000" dirty="0" smtClean="0"/>
              <a:t>geloof </a:t>
            </a:r>
            <a:r>
              <a:rPr lang="nl-NL" sz="4000" b="1" dirty="0" smtClean="0"/>
              <a:t>en</a:t>
            </a:r>
            <a:r>
              <a:rPr lang="nl-NL" sz="4000" dirty="0" smtClean="0"/>
              <a:t> goede werken         </a:t>
            </a:r>
            <a:endParaRPr lang="nl-NL" sz="4000" b="1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b="1" dirty="0"/>
              <a:t> </a:t>
            </a:r>
            <a:r>
              <a:rPr lang="nl-NL" sz="4000" b="1" dirty="0" smtClean="0"/>
              <a:t>          </a:t>
            </a:r>
            <a:r>
              <a:rPr lang="nl-NL" sz="4000" dirty="0" smtClean="0"/>
              <a:t>oude natuur </a:t>
            </a:r>
            <a:r>
              <a:rPr lang="nl-NL" sz="4000" b="1" dirty="0" smtClean="0"/>
              <a:t>en</a:t>
            </a:r>
            <a:r>
              <a:rPr lang="nl-NL" sz="4000" dirty="0" smtClean="0"/>
              <a:t> nieuwe schepping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          afleggen </a:t>
            </a:r>
            <a:r>
              <a:rPr lang="nl-NL" sz="4000" b="1" dirty="0" smtClean="0"/>
              <a:t>en</a:t>
            </a:r>
            <a:r>
              <a:rPr lang="nl-NL" sz="4000" dirty="0" smtClean="0"/>
              <a:t> aandoen – Ef. 4:22-24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          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000" dirty="0" smtClean="0"/>
              <a:t>  </a:t>
            </a:r>
            <a:endParaRPr lang="nl-NL" sz="4800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indent="-91440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  <a:defRPr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98438" y="133350"/>
            <a:ext cx="1020762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66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 2) Gods woord</a:t>
            </a:r>
            <a:endParaRPr lang="nl-NL" sz="6600" b="1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8" y="188913"/>
            <a:ext cx="12042775" cy="1182687"/>
          </a:xfrm>
        </p:spPr>
        <p:txBody>
          <a:bodyPr/>
          <a:lstStyle/>
          <a:p>
            <a:r>
              <a:rPr lang="nl-NL" sz="5400" b="1" smtClean="0"/>
              <a:t> </a:t>
            </a:r>
            <a:endParaRPr lang="nl-NL" sz="5400" b="1" u="sng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575" y="1636713"/>
            <a:ext cx="11939588" cy="5089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b="1" dirty="0" smtClean="0"/>
              <a:t> In het gemeenteleven: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b="1" dirty="0" smtClean="0"/>
              <a:t>      W</a:t>
            </a:r>
            <a:r>
              <a:rPr lang="nl-NL" sz="4400" dirty="0" smtClean="0"/>
              <a:t>oord </a:t>
            </a:r>
            <a:r>
              <a:rPr lang="nl-NL" sz="4400" b="1" dirty="0" smtClean="0"/>
              <a:t>en</a:t>
            </a:r>
            <a:r>
              <a:rPr lang="nl-NL" sz="4400" dirty="0" smtClean="0"/>
              <a:t> </a:t>
            </a:r>
            <a:r>
              <a:rPr lang="nl-NL" sz="4400" b="1" dirty="0" smtClean="0"/>
              <a:t>G</a:t>
            </a:r>
            <a:r>
              <a:rPr lang="nl-NL" sz="4400" dirty="0" smtClean="0"/>
              <a:t>eest – Col. 3:16 + Ef. 5:18 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dirty="0" smtClean="0"/>
              <a:t>            leer </a:t>
            </a:r>
            <a:r>
              <a:rPr lang="nl-NL" sz="4400" b="1" dirty="0" smtClean="0"/>
              <a:t>en</a:t>
            </a:r>
            <a:r>
              <a:rPr lang="nl-NL" sz="4400" dirty="0" smtClean="0"/>
              <a:t> leven – Paulus brieven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400" dirty="0" smtClean="0"/>
              <a:t>       eenheid </a:t>
            </a:r>
            <a:r>
              <a:rPr lang="nl-NL" sz="4400" b="1" dirty="0" smtClean="0"/>
              <a:t>en</a:t>
            </a:r>
            <a:r>
              <a:rPr lang="nl-NL" sz="4400" dirty="0" smtClean="0"/>
              <a:t> verscheidenheid – Ef. 4 </a:t>
            </a:r>
            <a:endParaRPr lang="nl-NL" sz="4400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nl-NL" sz="4800" dirty="0" smtClean="0"/>
              <a:t>        </a:t>
            </a:r>
            <a:r>
              <a:rPr lang="nl-NL" sz="4400" dirty="0" smtClean="0"/>
              <a:t>oudsten </a:t>
            </a:r>
            <a:r>
              <a:rPr lang="nl-NL" sz="4400" b="1" dirty="0" smtClean="0"/>
              <a:t>en</a:t>
            </a:r>
            <a:r>
              <a:rPr lang="nl-NL" sz="4400" dirty="0" smtClean="0"/>
              <a:t> diakenen – I Tim. 3</a:t>
            </a:r>
            <a:r>
              <a:rPr lang="nl-NL" sz="4800" dirty="0" smtClean="0"/>
              <a:t>          </a:t>
            </a:r>
            <a:endParaRPr lang="nl-NL" sz="4800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indent="-914400" fontAlgn="auto"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None/>
              <a:defRPr/>
            </a:pP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                </a:t>
            </a: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98438" y="133350"/>
            <a:ext cx="1020762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66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 3) Gods werk</a:t>
            </a:r>
            <a:endParaRPr lang="nl-NL" sz="6600" b="1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940</TotalTime>
  <Words>184</Words>
  <Application>Microsoft Office PowerPoint</Application>
  <PresentationFormat>Aangepast</PresentationFormat>
  <Paragraphs>54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Ontwerpsjabloon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Century Gothic</vt:lpstr>
      <vt:lpstr>Arial</vt:lpstr>
      <vt:lpstr>Wingdings 3</vt:lpstr>
      <vt:lpstr>Calibri</vt:lpstr>
      <vt:lpstr>Ion</vt:lpstr>
      <vt:lpstr>Ion</vt:lpstr>
      <vt:lpstr>Ion</vt:lpstr>
      <vt:lpstr>Ion</vt:lpstr>
      <vt:lpstr>   Evenwicht in de Schrift!    </vt:lpstr>
      <vt:lpstr> </vt:lpstr>
      <vt:lpstr> </vt:lpstr>
      <vt:lpstr> Afbeelding oor met evenwichtsorgaan</vt:lpstr>
      <vt:lpstr> </vt:lpstr>
      <vt:lpstr> </vt:lpstr>
      <vt:lpstr> </vt:lpstr>
    </vt:vector>
  </TitlesOfParts>
  <Company>Den Spike Unattendeds ©2014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waarheid is een feit!</dc:title>
  <dc:creator>J M Brouwer</dc:creator>
  <cp:lastModifiedBy>Pirates</cp:lastModifiedBy>
  <cp:revision>75</cp:revision>
  <dcterms:created xsi:type="dcterms:W3CDTF">2017-04-14T09:35:55Z</dcterms:created>
  <dcterms:modified xsi:type="dcterms:W3CDTF">2017-12-24T08:10:35Z</dcterms:modified>
</cp:coreProperties>
</file>