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58" name="Group 2">
            <a:extLst>
              <a:ext uri="{FF2B5EF4-FFF2-40B4-BE49-F238E27FC236}">
                <a16:creationId xmlns:a16="http://schemas.microsoft.com/office/drawing/2014/main" id="{2316471D-E32B-484C-ACE9-6EF7925762DA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70659" name="Freeform 3">
              <a:extLst>
                <a:ext uri="{FF2B5EF4-FFF2-40B4-BE49-F238E27FC236}">
                  <a16:creationId xmlns:a16="http://schemas.microsoft.com/office/drawing/2014/main" id="{5301C294-6BC8-412F-9471-86C09AA819A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70660" name="Freeform 4">
              <a:extLst>
                <a:ext uri="{FF2B5EF4-FFF2-40B4-BE49-F238E27FC236}">
                  <a16:creationId xmlns:a16="http://schemas.microsoft.com/office/drawing/2014/main" id="{CE7AADB5-B45A-48B9-B17E-7FE579C71B6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70661" name="Freeform 5">
              <a:extLst>
                <a:ext uri="{FF2B5EF4-FFF2-40B4-BE49-F238E27FC236}">
                  <a16:creationId xmlns:a16="http://schemas.microsoft.com/office/drawing/2014/main" id="{3DCE8D82-546D-4B0D-A932-B6EB81CF1FA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70662" name="Freeform 6">
              <a:extLst>
                <a:ext uri="{FF2B5EF4-FFF2-40B4-BE49-F238E27FC236}">
                  <a16:creationId xmlns:a16="http://schemas.microsoft.com/office/drawing/2014/main" id="{FBCE21B6-9653-4232-9C07-AF170FB8F65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70663" name="Freeform 7">
              <a:extLst>
                <a:ext uri="{FF2B5EF4-FFF2-40B4-BE49-F238E27FC236}">
                  <a16:creationId xmlns:a16="http://schemas.microsoft.com/office/drawing/2014/main" id="{A390088D-98A0-48C3-AA0B-E0B25800D19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70664" name="Freeform 8">
              <a:extLst>
                <a:ext uri="{FF2B5EF4-FFF2-40B4-BE49-F238E27FC236}">
                  <a16:creationId xmlns:a16="http://schemas.microsoft.com/office/drawing/2014/main" id="{B33100EF-5AF7-4DE3-8757-C52F074C88D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70665" name="Rectangle 9">
            <a:extLst>
              <a:ext uri="{FF2B5EF4-FFF2-40B4-BE49-F238E27FC236}">
                <a16:creationId xmlns:a16="http://schemas.microsoft.com/office/drawing/2014/main" id="{071BAB03-5F0C-4C73-853E-13C74A931633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nl-NL" altLang="nl-NL" noProof="0"/>
              <a:t>Klik om het opmaakprofiel te bewerken</a:t>
            </a:r>
          </a:p>
        </p:txBody>
      </p:sp>
      <p:sp>
        <p:nvSpPr>
          <p:cNvPr id="70666" name="Rectangle 10">
            <a:extLst>
              <a:ext uri="{FF2B5EF4-FFF2-40B4-BE49-F238E27FC236}">
                <a16:creationId xmlns:a16="http://schemas.microsoft.com/office/drawing/2014/main" id="{9E90D281-2970-4761-8D54-C5F3078D01F6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nl-NL" altLang="nl-NL" noProof="0"/>
              <a:t>Klik om het opmaakprofiel van de modelondertitel te bewerken</a:t>
            </a:r>
          </a:p>
        </p:txBody>
      </p:sp>
      <p:sp>
        <p:nvSpPr>
          <p:cNvPr id="70667" name="Rectangle 11">
            <a:extLst>
              <a:ext uri="{FF2B5EF4-FFF2-40B4-BE49-F238E27FC236}">
                <a16:creationId xmlns:a16="http://schemas.microsoft.com/office/drawing/2014/main" id="{3E19E05C-A500-471E-80BA-2B4D0E9C0EAF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0668" name="Rectangle 12">
            <a:extLst>
              <a:ext uri="{FF2B5EF4-FFF2-40B4-BE49-F238E27FC236}">
                <a16:creationId xmlns:a16="http://schemas.microsoft.com/office/drawing/2014/main" id="{7DCBBCB0-6205-4FB8-8C77-B01E5E09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0669" name="Rectangle 13">
            <a:extLst>
              <a:ext uri="{FF2B5EF4-FFF2-40B4-BE49-F238E27FC236}">
                <a16:creationId xmlns:a16="http://schemas.microsoft.com/office/drawing/2014/main" id="{D034005E-F9D3-4B0D-AF28-DD2773B3F2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78322E7-1C87-4ACE-83DB-78B646775B93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8040D9-4972-4E98-A808-0C1748598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D5BB07B-9C14-4489-925C-3A5D56CBD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8572D0-F538-4726-8CDF-5D26076B8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632586C-4096-480B-B9FC-430E43E7B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B63363A-5920-47CD-A425-645CA323D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F4E43-9D41-4CEE-8B9C-8FEF93F3740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3559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C9CBB50-9CCB-4787-8C92-68D5BDFE3B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42795EA-BD5D-455D-9181-7831998F8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1F3C570-6D35-45CD-8F0A-4FD0B0804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614E34D-1C4B-4E5D-9165-E0D23D4B5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1919922-D393-4E8A-9DE4-B0E4453B4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BDDA4-C9F0-4BB7-86D6-AAA3D9FC88C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3026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BECEE9-4712-4695-A679-29B9BD92E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7439D9-19EE-46B9-ABC2-DD93A25A2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A4EC300-7CE6-4A45-825E-2FDC758FB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C22621-61D4-49AD-860A-B40AF3354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386A6C-B088-4019-9E90-C7052167A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6E678-764E-4189-A012-FBEB2E08337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45771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276BA9-A681-4993-8EE9-EDCEF8FB9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E2BA7F4-18A6-4772-ACFA-776F8568F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93271E-82E3-43A5-921B-763234F98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930A7D-36F3-446F-8013-D4855501B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47AB9D2-271F-4F5A-88D8-9525C6E02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2CDFC-D96B-4C4B-B241-CC0CE0008D9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4031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63D0FD-468B-4EE0-BEE1-E8E24D24A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24B826-D6C4-4D5D-9760-D2FA43B417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868EC40-81C1-462E-AFCE-E83BF4DF21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BFBE232-A73B-42B5-82CA-156377D0A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947F1F1-901B-4E6A-AD91-92606CC26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6A948BC-0583-459C-8A7E-1D079A0C7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20DF0-8C5F-4AF0-BBD0-60ED4FB5F02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7762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2052F-A380-4C7F-B4ED-5826C866D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E03B187-0960-4655-9CFF-69C3BCF11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7C5AC3C-6F42-4DFE-A514-6D3A57401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5A3A7CF-9C3D-4059-90C3-71298C6240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72BF81D-744F-4CED-BB51-43ACD9F029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EF90EDE-9BE6-4B63-B3FA-3A81FD54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7C888A5-48AD-484B-A029-0E4BC395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90384F1-CAA2-4413-9E38-14A5BBB5C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73D74D-D02D-4D79-969B-C99B3EC9252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4686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DDEF2F-69CC-4FD9-BD73-FB145F9C2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E2A6A7C-C760-4C1C-BE96-AC44B7133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4FA16A3-D00C-45E6-BFAD-3B95DECD7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C0CEB5-2520-4572-B351-5A3431293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14467-B9DB-4DB4-89D0-B34123B979E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7867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DE6BE43-E9A2-4420-B9A9-ABE51708C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5BE6BC6-6924-460D-8D26-D1CA31C52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E95A9D7-0F96-47ED-90C2-F57C4C2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5C364-1EF8-4D35-B6D6-7C7E2D3DE76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6361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DB9D80-B2FC-48A4-A572-4716DB244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BD7403-C385-476E-BACF-BCF6FDD97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5F20DEA-042F-4C66-B6B2-1817B0DD7A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AB1CE5C-FB74-4CCD-A1B9-ECBD4E066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18ED5C7-3433-470F-9E28-3D7C304B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67DB4A5-45DB-425B-9B36-214BE9A06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F95FE-C70E-42F3-B19D-DC1617AA53C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641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167E4C-D6F2-417D-9CC5-8545AF26A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902DBFB-7E2D-4726-B271-B5CDA5621D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75567E1-7AD3-480B-B1D4-C0FF022A2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306A4F6-0D69-4620-9BAC-876187AEB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BD916DE-3C20-4C46-8070-52ABD3DBA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3974135-183D-4F23-B4E1-E6FB4805E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6A8777-644D-4FAF-9525-27BC6FBFBE0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3489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634" name="Group 2">
            <a:extLst>
              <a:ext uri="{FF2B5EF4-FFF2-40B4-BE49-F238E27FC236}">
                <a16:creationId xmlns:a16="http://schemas.microsoft.com/office/drawing/2014/main" id="{D8A0607C-DF4E-4EFE-A51A-3BB8A68A569B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69635" name="Freeform 3">
              <a:extLst>
                <a:ext uri="{FF2B5EF4-FFF2-40B4-BE49-F238E27FC236}">
                  <a16:creationId xmlns:a16="http://schemas.microsoft.com/office/drawing/2014/main" id="{73EA658E-BDE2-45A6-BA05-C41550F8037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69636" name="Freeform 4">
              <a:extLst>
                <a:ext uri="{FF2B5EF4-FFF2-40B4-BE49-F238E27FC236}">
                  <a16:creationId xmlns:a16="http://schemas.microsoft.com/office/drawing/2014/main" id="{6B2CA55F-14A2-4A79-AA1F-3781145C441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69637" name="Freeform 5">
              <a:extLst>
                <a:ext uri="{FF2B5EF4-FFF2-40B4-BE49-F238E27FC236}">
                  <a16:creationId xmlns:a16="http://schemas.microsoft.com/office/drawing/2014/main" id="{0BFBE71F-6E9B-466E-AAF5-20A649905D9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69638" name="Freeform 6">
              <a:extLst>
                <a:ext uri="{FF2B5EF4-FFF2-40B4-BE49-F238E27FC236}">
                  <a16:creationId xmlns:a16="http://schemas.microsoft.com/office/drawing/2014/main" id="{8B7D86DE-622A-42FB-A3EA-05B7942604F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69639" name="Freeform 7">
              <a:extLst>
                <a:ext uri="{FF2B5EF4-FFF2-40B4-BE49-F238E27FC236}">
                  <a16:creationId xmlns:a16="http://schemas.microsoft.com/office/drawing/2014/main" id="{4CB2E52F-5741-4C14-90DB-2E3AC953D8F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69640" name="Freeform 8">
              <a:extLst>
                <a:ext uri="{FF2B5EF4-FFF2-40B4-BE49-F238E27FC236}">
                  <a16:creationId xmlns:a16="http://schemas.microsoft.com/office/drawing/2014/main" id="{226F3B51-080C-422C-98D6-25932AB2213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69641" name="Freeform 9">
              <a:extLst>
                <a:ext uri="{FF2B5EF4-FFF2-40B4-BE49-F238E27FC236}">
                  <a16:creationId xmlns:a16="http://schemas.microsoft.com/office/drawing/2014/main" id="{32C33C09-ECF5-4C65-8032-B70AE97C70D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69642" name="Freeform 10">
              <a:extLst>
                <a:ext uri="{FF2B5EF4-FFF2-40B4-BE49-F238E27FC236}">
                  <a16:creationId xmlns:a16="http://schemas.microsoft.com/office/drawing/2014/main" id="{1FACF102-E433-4175-8754-F890DE78C50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69643" name="Rectangle 11">
            <a:extLst>
              <a:ext uri="{FF2B5EF4-FFF2-40B4-BE49-F238E27FC236}">
                <a16:creationId xmlns:a16="http://schemas.microsoft.com/office/drawing/2014/main" id="{4D96B286-A580-4366-9AAD-D2B37505F46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nl-NL" altLang="nl-NL"/>
          </a:p>
        </p:txBody>
      </p:sp>
      <p:sp>
        <p:nvSpPr>
          <p:cNvPr id="69644" name="Rectangle 12">
            <a:extLst>
              <a:ext uri="{FF2B5EF4-FFF2-40B4-BE49-F238E27FC236}">
                <a16:creationId xmlns:a16="http://schemas.microsoft.com/office/drawing/2014/main" id="{7D559B3A-9DCE-4784-BA3F-6F12697A2A7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nl-NL" altLang="nl-NL"/>
          </a:p>
        </p:txBody>
      </p:sp>
      <p:sp>
        <p:nvSpPr>
          <p:cNvPr id="69645" name="Rectangle 13">
            <a:extLst>
              <a:ext uri="{FF2B5EF4-FFF2-40B4-BE49-F238E27FC236}">
                <a16:creationId xmlns:a16="http://schemas.microsoft.com/office/drawing/2014/main" id="{B0FA3FAC-4A2D-4292-9523-8A8E8E773DE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AB6A829-800D-4B57-A750-F3634BCB10E0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69646" name="Rectangle 14">
            <a:extLst>
              <a:ext uri="{FF2B5EF4-FFF2-40B4-BE49-F238E27FC236}">
                <a16:creationId xmlns:a16="http://schemas.microsoft.com/office/drawing/2014/main" id="{F4294533-3D3A-451D-9CBA-7DBC7EE314E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69647" name="Rectangle 15">
            <a:extLst>
              <a:ext uri="{FF2B5EF4-FFF2-40B4-BE49-F238E27FC236}">
                <a16:creationId xmlns:a16="http://schemas.microsoft.com/office/drawing/2014/main" id="{9F8692E9-C853-4A93-8B1C-EB0D44DF51CD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BD391FF-A755-4381-8085-8502C3EDC3B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772400" cy="1736725"/>
          </a:xfrm>
        </p:spPr>
        <p:txBody>
          <a:bodyPr/>
          <a:lstStyle/>
          <a:p>
            <a:r>
              <a:rPr lang="en-US" altLang="nl-NL" sz="4800" b="0"/>
              <a:t>Klein, maar wijs…</a:t>
            </a:r>
            <a:endParaRPr lang="nl-NL" altLang="nl-NL" sz="4800" b="0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EEE9B3B-997B-44D1-844C-35F035895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068638"/>
            <a:ext cx="77724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r>
              <a:rPr lang="en-US" altLang="nl-NL" sz="4800" b="0"/>
              <a:t>Spreuken 30: 24-28</a:t>
            </a:r>
            <a:endParaRPr lang="nl-NL" altLang="nl-NL" sz="4800" b="0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D5B24C6A-C224-46D2-B67F-3C8C2131B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068638"/>
            <a:ext cx="77724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r>
              <a:rPr lang="en-US" altLang="nl-NL" sz="4800" b="0"/>
              <a:t>Spreuken 8: 27-36</a:t>
            </a:r>
            <a:endParaRPr lang="nl-NL" altLang="nl-NL" sz="48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/>
      <p:bldP spid="2053" grpId="0"/>
      <p:bldP spid="205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5" name="Picture 5">
            <a:extLst>
              <a:ext uri="{FF2B5EF4-FFF2-40B4-BE49-F238E27FC236}">
                <a16:creationId xmlns:a16="http://schemas.microsoft.com/office/drawing/2014/main" id="{023AB982-AD76-4877-88EB-1041C95C5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43438" cy="348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86" name="Picture 6">
            <a:extLst>
              <a:ext uri="{FF2B5EF4-FFF2-40B4-BE49-F238E27FC236}">
                <a16:creationId xmlns:a16="http://schemas.microsoft.com/office/drawing/2014/main" id="{C9BDD852-D6FE-43D9-B4D4-5CC204DF1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0"/>
            <a:ext cx="4500562" cy="342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89" name="Picture 9">
            <a:extLst>
              <a:ext uri="{FF2B5EF4-FFF2-40B4-BE49-F238E27FC236}">
                <a16:creationId xmlns:a16="http://schemas.microsoft.com/office/drawing/2014/main" id="{A5AF6F55-B494-41F4-A115-F620746D6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9625"/>
            <a:ext cx="5003800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90" name="Picture 10">
            <a:extLst>
              <a:ext uri="{FF2B5EF4-FFF2-40B4-BE49-F238E27FC236}">
                <a16:creationId xmlns:a16="http://schemas.microsoft.com/office/drawing/2014/main" id="{5FC31128-905A-47E6-A570-BA7C3C442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348038"/>
            <a:ext cx="4500562" cy="350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7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7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2">
            <a:extLst>
              <a:ext uri="{FF2B5EF4-FFF2-40B4-BE49-F238E27FC236}">
                <a16:creationId xmlns:a16="http://schemas.microsoft.com/office/drawing/2014/main" id="{702F84F0-1E39-4344-81DA-3F4618187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43438" cy="348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731" name="Picture 3">
            <a:extLst>
              <a:ext uri="{FF2B5EF4-FFF2-40B4-BE49-F238E27FC236}">
                <a16:creationId xmlns:a16="http://schemas.microsoft.com/office/drawing/2014/main" id="{9319539E-14B9-4D90-8110-DCF31CF96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0"/>
            <a:ext cx="4500562" cy="342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732" name="Picture 4">
            <a:extLst>
              <a:ext uri="{FF2B5EF4-FFF2-40B4-BE49-F238E27FC236}">
                <a16:creationId xmlns:a16="http://schemas.microsoft.com/office/drawing/2014/main" id="{F60035E9-2ED4-45FA-98F3-F44C7BF07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9625"/>
            <a:ext cx="5003800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733" name="Picture 5">
            <a:extLst>
              <a:ext uri="{FF2B5EF4-FFF2-40B4-BE49-F238E27FC236}">
                <a16:creationId xmlns:a16="http://schemas.microsoft.com/office/drawing/2014/main" id="{037C8BDD-290C-47AB-9780-7DE1860C7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348038"/>
            <a:ext cx="4500562" cy="350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3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30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7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8" dur="20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737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9" name="Picture 3">
            <a:extLst>
              <a:ext uri="{FF2B5EF4-FFF2-40B4-BE49-F238E27FC236}">
                <a16:creationId xmlns:a16="http://schemas.microsoft.com/office/drawing/2014/main" id="{3409BC0F-2805-4500-9B1A-8728368CE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412875"/>
            <a:ext cx="698500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781" name="Picture 5">
            <a:extLst>
              <a:ext uri="{FF2B5EF4-FFF2-40B4-BE49-F238E27FC236}">
                <a16:creationId xmlns:a16="http://schemas.microsoft.com/office/drawing/2014/main" id="{31F53D4D-521A-43EC-B4BE-65C18029A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989138"/>
            <a:ext cx="6842125" cy="455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782" name="Text Box 6">
            <a:extLst>
              <a:ext uri="{FF2B5EF4-FFF2-40B4-BE49-F238E27FC236}">
                <a16:creationId xmlns:a16="http://schemas.microsoft.com/office/drawing/2014/main" id="{7CF5F729-5F5C-4ABF-8CCA-05D1E2366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76250"/>
            <a:ext cx="727392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mieren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zijn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een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volk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zonder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kracht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maar in de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zomer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bereiden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zij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hun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voedsel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nl-NL" altLang="nl-NL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3" name="Picture 3">
            <a:extLst>
              <a:ext uri="{FF2B5EF4-FFF2-40B4-BE49-F238E27FC236}">
                <a16:creationId xmlns:a16="http://schemas.microsoft.com/office/drawing/2014/main" id="{F4BB8D83-09A0-4CC0-9F91-2978574A1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773238"/>
            <a:ext cx="6192838" cy="471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807" name="Picture 7">
            <a:extLst>
              <a:ext uri="{FF2B5EF4-FFF2-40B4-BE49-F238E27FC236}">
                <a16:creationId xmlns:a16="http://schemas.microsoft.com/office/drawing/2014/main" id="{BD3D4C84-1564-4E48-A57F-9A06E3D8F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773238"/>
            <a:ext cx="7272338" cy="483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808" name="Text Box 8">
            <a:extLst>
              <a:ext uri="{FF2B5EF4-FFF2-40B4-BE49-F238E27FC236}">
                <a16:creationId xmlns:a16="http://schemas.microsoft.com/office/drawing/2014/main" id="{643AEA3C-97EA-4AC6-BB88-8B4ED3FC0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76250"/>
            <a:ext cx="7273925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Klipdassen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zijn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een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volk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zonder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macht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</a:p>
          <a:p>
            <a:pPr>
              <a:spcBef>
                <a:spcPct val="50000"/>
              </a:spcBef>
            </a:pP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maar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zij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bouwen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hun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huis in de rots.</a:t>
            </a:r>
            <a:endParaRPr lang="nl-NL" altLang="nl-NL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Text Box 4">
            <a:extLst>
              <a:ext uri="{FF2B5EF4-FFF2-40B4-BE49-F238E27FC236}">
                <a16:creationId xmlns:a16="http://schemas.microsoft.com/office/drawing/2014/main" id="{EA2A40A0-05DC-4BEC-BC44-739F05A22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9" y="476250"/>
            <a:ext cx="280893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sprinkhaan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heeft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geen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koning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maar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hij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trekt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gezamenlijk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ordelijk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op.</a:t>
            </a:r>
            <a:endParaRPr lang="nl-NL" altLang="nl-NL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77829" name="Picture 5">
            <a:extLst>
              <a:ext uri="{FF2B5EF4-FFF2-40B4-BE49-F238E27FC236}">
                <a16:creationId xmlns:a16="http://schemas.microsoft.com/office/drawing/2014/main" id="{4DF3F0C3-99B9-4D07-A3F5-80A081107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111674"/>
            <a:ext cx="6443663" cy="451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830" name="Picture 6">
            <a:extLst>
              <a:ext uri="{FF2B5EF4-FFF2-40B4-BE49-F238E27FC236}">
                <a16:creationId xmlns:a16="http://schemas.microsoft.com/office/drawing/2014/main" id="{8EE36F4F-B325-4E99-87FE-2ADED102A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476250"/>
            <a:ext cx="5359400" cy="612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>
            <a:extLst>
              <a:ext uri="{FF2B5EF4-FFF2-40B4-BE49-F238E27FC236}">
                <a16:creationId xmlns:a16="http://schemas.microsoft.com/office/drawing/2014/main" id="{4B2291E2-2B89-4D60-952D-A3C881FE4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620713"/>
            <a:ext cx="2592388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Een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hagedis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kunt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u met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beide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handen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grijpen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maar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hij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zit in de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paleizen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van de </a:t>
            </a:r>
            <a:r>
              <a:rPr lang="en-US" altLang="nl-NL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koning</a:t>
            </a:r>
            <a:r>
              <a:rPr lang="en-US" altLang="nl-NL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nl-NL" altLang="nl-NL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78853" name="Picture 5">
            <a:extLst>
              <a:ext uri="{FF2B5EF4-FFF2-40B4-BE49-F238E27FC236}">
                <a16:creationId xmlns:a16="http://schemas.microsoft.com/office/drawing/2014/main" id="{98194762-1443-420A-B658-67850ABE7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9075"/>
            <a:ext cx="6551612" cy="510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854" name="Picture 6">
            <a:extLst>
              <a:ext uri="{FF2B5EF4-FFF2-40B4-BE49-F238E27FC236}">
                <a16:creationId xmlns:a16="http://schemas.microsoft.com/office/drawing/2014/main" id="{4A2AC0F6-87C9-49F2-A01B-4151B0DEC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"/>
            <a:ext cx="4754562" cy="633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>
            <a:extLst>
              <a:ext uri="{FF2B5EF4-FFF2-40B4-BE49-F238E27FC236}">
                <a16:creationId xmlns:a16="http://schemas.microsoft.com/office/drawing/2014/main" id="{90D25FD3-DD4E-4512-B378-4722BAD2F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620713"/>
            <a:ext cx="25923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 altLang="nl-NL" sz="2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9877" name="Text Box 5">
            <a:extLst>
              <a:ext uri="{FF2B5EF4-FFF2-40B4-BE49-F238E27FC236}">
                <a16:creationId xmlns:a16="http://schemas.microsoft.com/office/drawing/2014/main" id="{5736943A-ED87-4810-9D1F-395A9D82B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76250"/>
            <a:ext cx="6769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36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Wees wijs:</a:t>
            </a:r>
            <a:endParaRPr lang="nl-NL" altLang="nl-NL" sz="3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79878" name="Picture 6">
            <a:extLst>
              <a:ext uri="{FF2B5EF4-FFF2-40B4-BE49-F238E27FC236}">
                <a16:creationId xmlns:a16="http://schemas.microsoft.com/office/drawing/2014/main" id="{D8E1BE81-9A13-44EA-AE1B-9101400C9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4275"/>
            <a:ext cx="2484438" cy="186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879" name="Picture 7">
            <a:extLst>
              <a:ext uri="{FF2B5EF4-FFF2-40B4-BE49-F238E27FC236}">
                <a16:creationId xmlns:a16="http://schemas.microsoft.com/office/drawing/2014/main" id="{31882AF5-BC4E-4D47-9FC1-6C85B78794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994275"/>
            <a:ext cx="2447925" cy="186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880" name="Picture 8">
            <a:extLst>
              <a:ext uri="{FF2B5EF4-FFF2-40B4-BE49-F238E27FC236}">
                <a16:creationId xmlns:a16="http://schemas.microsoft.com/office/drawing/2014/main" id="{D46FB8C8-4874-4C1C-94B5-688FBDC8F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4989513"/>
            <a:ext cx="2665412" cy="1868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881" name="Picture 9">
            <a:extLst>
              <a:ext uri="{FF2B5EF4-FFF2-40B4-BE49-F238E27FC236}">
                <a16:creationId xmlns:a16="http://schemas.microsoft.com/office/drawing/2014/main" id="{592B2609-835F-4AC2-8AB4-528D046A0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976813"/>
            <a:ext cx="2411412" cy="1881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882" name="Text Box 10">
            <a:extLst>
              <a:ext uri="{FF2B5EF4-FFF2-40B4-BE49-F238E27FC236}">
                <a16:creationId xmlns:a16="http://schemas.microsoft.com/office/drawing/2014/main" id="{EBA56F82-28E9-4BF4-BD97-93017271B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1196975"/>
            <a:ext cx="69135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*Bereid je voor op de toekomst.</a:t>
            </a:r>
            <a:endParaRPr lang="nl-NL" altLang="nl-NL" sz="3200"/>
          </a:p>
        </p:txBody>
      </p:sp>
      <p:sp>
        <p:nvSpPr>
          <p:cNvPr id="79883" name="Text Box 11">
            <a:extLst>
              <a:ext uri="{FF2B5EF4-FFF2-40B4-BE49-F238E27FC236}">
                <a16:creationId xmlns:a16="http://schemas.microsoft.com/office/drawing/2014/main" id="{37C378C4-6754-468B-A53D-2234F95FD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1844675"/>
            <a:ext cx="63595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altLang="nl-NL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*Leef in de schuilplaats </a:t>
            </a:r>
            <a:r>
              <a:rPr lang="nl-NL" altLang="nl-NL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van de  </a:t>
            </a:r>
          </a:p>
          <a:p>
            <a:r>
              <a:rPr lang="nl-NL" altLang="nl-NL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Allerhoogste.</a:t>
            </a:r>
          </a:p>
        </p:txBody>
      </p:sp>
      <p:sp>
        <p:nvSpPr>
          <p:cNvPr id="79884" name="Text Box 12">
            <a:extLst>
              <a:ext uri="{FF2B5EF4-FFF2-40B4-BE49-F238E27FC236}">
                <a16:creationId xmlns:a16="http://schemas.microsoft.com/office/drawing/2014/main" id="{34165CA6-1741-490B-8EF4-B869AA4AD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997200"/>
            <a:ext cx="6048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*Gehoorzaam je Heer in alles.</a:t>
            </a:r>
          </a:p>
        </p:txBody>
      </p:sp>
      <p:sp>
        <p:nvSpPr>
          <p:cNvPr id="79885" name="Text Box 13">
            <a:extLst>
              <a:ext uri="{FF2B5EF4-FFF2-40B4-BE49-F238E27FC236}">
                <a16:creationId xmlns:a16="http://schemas.microsoft.com/office/drawing/2014/main" id="{38085C84-2497-47E5-9910-193FB6B90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3716338"/>
            <a:ext cx="67691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*Je mag wonen in het huis van </a:t>
            </a:r>
          </a:p>
          <a:p>
            <a:r>
              <a:rPr lang="nl-NL" altLang="nl-NL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God.</a:t>
            </a:r>
            <a:r>
              <a:rPr lang="nl-NL" altLang="nl-NL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2" grpId="0"/>
      <p:bldP spid="79883" grpId="0"/>
      <p:bldP spid="79884" grpId="0"/>
      <p:bldP spid="79885" grpId="0"/>
    </p:bldLst>
  </p:timing>
</p:sld>
</file>

<file path=ppt/theme/theme1.xml><?xml version="1.0" encoding="utf-8"?>
<a:theme xmlns:a="http://schemas.openxmlformats.org/drawingml/2006/main" name="Glaslagen">
  <a:themeElements>
    <a:clrScheme name="Glaslagen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lage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Glaslagen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lagen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lagen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lagen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lagen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lagen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lagen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lagen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135</TotalTime>
  <Words>117</Words>
  <Application>Microsoft Office PowerPoint</Application>
  <PresentationFormat>Diavoorstelling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Times New Roman</vt:lpstr>
      <vt:lpstr>Wingdings</vt:lpstr>
      <vt:lpstr>Glaslagen</vt:lpstr>
      <vt:lpstr>Klein, maar wijs…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Klein, maar wijs…</dc:title>
  <dc:creator>Johan Heijdeman</dc:creator>
  <cp:lastModifiedBy>Johan Heijdeman</cp:lastModifiedBy>
  <cp:revision>6</cp:revision>
  <dcterms:created xsi:type="dcterms:W3CDTF">2006-07-01T15:23:40Z</dcterms:created>
  <dcterms:modified xsi:type="dcterms:W3CDTF">2021-08-12T09:48:11Z</dcterms:modified>
</cp:coreProperties>
</file>